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media/image1.jpeg" ContentType="image/jpeg"/>
  <Override PartName="/ppt/theme/theme2.xml" ContentType="application/vnd.openxmlformats-officedocument.theme+xml"/>
  <Override PartName="/ppt/media/media1.mov" ContentType="video/unknown"/>
  <Override PartName="/ppt/media/media2.mov" ContentType="video/unknown"/>
  <Override PartName="/ppt/media/media3.mov" ContentType="video/unknown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584200" rtl="0" fontAlgn="auto" latinLnBrk="0" hangingPunct="0">
      <a:lnSpc>
        <a:spcPct val="100000"/>
      </a:lnSpc>
      <a:spcBef>
        <a:spcPts val="1400"/>
      </a:spcBef>
      <a:spcAft>
        <a:spcPts val="0"/>
      </a:spcAft>
      <a:buClrTx/>
      <a:buSzTx/>
      <a:buFontTx/>
      <a:buNone/>
      <a:tabLst/>
      <a:defRPr b="0" baseline="0" cap="none" i="0" spc="28" strike="noStrike" sz="2800" u="none" kumimoji="0" normalizeH="0">
        <a:ln>
          <a:noFill/>
        </a:ln>
        <a:solidFill>
          <a:srgbClr val="5C5C5C"/>
        </a:solidFill>
        <a:effectLst/>
        <a:uFillTx/>
        <a:latin typeface="Iowan Old Style Italic"/>
        <a:ea typeface="Iowan Old Style Italic"/>
        <a:cs typeface="Iowan Old Style Italic"/>
        <a:sym typeface="Iowan Old Style Italic"/>
      </a:defRPr>
    </a:lvl1pPr>
    <a:lvl2pPr marL="0" marR="0" indent="228600" algn="l" defTabSz="584200" rtl="0" fontAlgn="auto" latinLnBrk="0" hangingPunct="0">
      <a:lnSpc>
        <a:spcPct val="100000"/>
      </a:lnSpc>
      <a:spcBef>
        <a:spcPts val="1400"/>
      </a:spcBef>
      <a:spcAft>
        <a:spcPts val="0"/>
      </a:spcAft>
      <a:buClrTx/>
      <a:buSzTx/>
      <a:buFontTx/>
      <a:buNone/>
      <a:tabLst/>
      <a:defRPr b="0" baseline="0" cap="none" i="0" spc="28" strike="noStrike" sz="2800" u="none" kumimoji="0" normalizeH="0">
        <a:ln>
          <a:noFill/>
        </a:ln>
        <a:solidFill>
          <a:srgbClr val="5C5C5C"/>
        </a:solidFill>
        <a:effectLst/>
        <a:uFillTx/>
        <a:latin typeface="Iowan Old Style Italic"/>
        <a:ea typeface="Iowan Old Style Italic"/>
        <a:cs typeface="Iowan Old Style Italic"/>
        <a:sym typeface="Iowan Old Style Italic"/>
      </a:defRPr>
    </a:lvl2pPr>
    <a:lvl3pPr marL="0" marR="0" indent="457200" algn="l" defTabSz="584200" rtl="0" fontAlgn="auto" latinLnBrk="0" hangingPunct="0">
      <a:lnSpc>
        <a:spcPct val="100000"/>
      </a:lnSpc>
      <a:spcBef>
        <a:spcPts val="1400"/>
      </a:spcBef>
      <a:spcAft>
        <a:spcPts val="0"/>
      </a:spcAft>
      <a:buClrTx/>
      <a:buSzTx/>
      <a:buFontTx/>
      <a:buNone/>
      <a:tabLst/>
      <a:defRPr b="0" baseline="0" cap="none" i="0" spc="28" strike="noStrike" sz="2800" u="none" kumimoji="0" normalizeH="0">
        <a:ln>
          <a:noFill/>
        </a:ln>
        <a:solidFill>
          <a:srgbClr val="5C5C5C"/>
        </a:solidFill>
        <a:effectLst/>
        <a:uFillTx/>
        <a:latin typeface="Iowan Old Style Italic"/>
        <a:ea typeface="Iowan Old Style Italic"/>
        <a:cs typeface="Iowan Old Style Italic"/>
        <a:sym typeface="Iowan Old Style Italic"/>
      </a:defRPr>
    </a:lvl3pPr>
    <a:lvl4pPr marL="0" marR="0" indent="685800" algn="l" defTabSz="584200" rtl="0" fontAlgn="auto" latinLnBrk="0" hangingPunct="0">
      <a:lnSpc>
        <a:spcPct val="100000"/>
      </a:lnSpc>
      <a:spcBef>
        <a:spcPts val="1400"/>
      </a:spcBef>
      <a:spcAft>
        <a:spcPts val="0"/>
      </a:spcAft>
      <a:buClrTx/>
      <a:buSzTx/>
      <a:buFontTx/>
      <a:buNone/>
      <a:tabLst/>
      <a:defRPr b="0" baseline="0" cap="none" i="0" spc="28" strike="noStrike" sz="2800" u="none" kumimoji="0" normalizeH="0">
        <a:ln>
          <a:noFill/>
        </a:ln>
        <a:solidFill>
          <a:srgbClr val="5C5C5C"/>
        </a:solidFill>
        <a:effectLst/>
        <a:uFillTx/>
        <a:latin typeface="Iowan Old Style Italic"/>
        <a:ea typeface="Iowan Old Style Italic"/>
        <a:cs typeface="Iowan Old Style Italic"/>
        <a:sym typeface="Iowan Old Style Italic"/>
      </a:defRPr>
    </a:lvl4pPr>
    <a:lvl5pPr marL="0" marR="0" indent="914400" algn="l" defTabSz="584200" rtl="0" fontAlgn="auto" latinLnBrk="0" hangingPunct="0">
      <a:lnSpc>
        <a:spcPct val="100000"/>
      </a:lnSpc>
      <a:spcBef>
        <a:spcPts val="1400"/>
      </a:spcBef>
      <a:spcAft>
        <a:spcPts val="0"/>
      </a:spcAft>
      <a:buClrTx/>
      <a:buSzTx/>
      <a:buFontTx/>
      <a:buNone/>
      <a:tabLst/>
      <a:defRPr b="0" baseline="0" cap="none" i="0" spc="28" strike="noStrike" sz="2800" u="none" kumimoji="0" normalizeH="0">
        <a:ln>
          <a:noFill/>
        </a:ln>
        <a:solidFill>
          <a:srgbClr val="5C5C5C"/>
        </a:solidFill>
        <a:effectLst/>
        <a:uFillTx/>
        <a:latin typeface="Iowan Old Style Italic"/>
        <a:ea typeface="Iowan Old Style Italic"/>
        <a:cs typeface="Iowan Old Style Italic"/>
        <a:sym typeface="Iowan Old Style Italic"/>
      </a:defRPr>
    </a:lvl5pPr>
    <a:lvl6pPr marL="0" marR="0" indent="1143000" algn="l" defTabSz="584200" rtl="0" fontAlgn="auto" latinLnBrk="0" hangingPunct="0">
      <a:lnSpc>
        <a:spcPct val="100000"/>
      </a:lnSpc>
      <a:spcBef>
        <a:spcPts val="1400"/>
      </a:spcBef>
      <a:spcAft>
        <a:spcPts val="0"/>
      </a:spcAft>
      <a:buClrTx/>
      <a:buSzTx/>
      <a:buFontTx/>
      <a:buNone/>
      <a:tabLst/>
      <a:defRPr b="0" baseline="0" cap="none" i="0" spc="28" strike="noStrike" sz="2800" u="none" kumimoji="0" normalizeH="0">
        <a:ln>
          <a:noFill/>
        </a:ln>
        <a:solidFill>
          <a:srgbClr val="5C5C5C"/>
        </a:solidFill>
        <a:effectLst/>
        <a:uFillTx/>
        <a:latin typeface="Iowan Old Style Italic"/>
        <a:ea typeface="Iowan Old Style Italic"/>
        <a:cs typeface="Iowan Old Style Italic"/>
        <a:sym typeface="Iowan Old Style Italic"/>
      </a:defRPr>
    </a:lvl6pPr>
    <a:lvl7pPr marL="0" marR="0" indent="1371600" algn="l" defTabSz="584200" rtl="0" fontAlgn="auto" latinLnBrk="0" hangingPunct="0">
      <a:lnSpc>
        <a:spcPct val="100000"/>
      </a:lnSpc>
      <a:spcBef>
        <a:spcPts val="1400"/>
      </a:spcBef>
      <a:spcAft>
        <a:spcPts val="0"/>
      </a:spcAft>
      <a:buClrTx/>
      <a:buSzTx/>
      <a:buFontTx/>
      <a:buNone/>
      <a:tabLst/>
      <a:defRPr b="0" baseline="0" cap="none" i="0" spc="28" strike="noStrike" sz="2800" u="none" kumimoji="0" normalizeH="0">
        <a:ln>
          <a:noFill/>
        </a:ln>
        <a:solidFill>
          <a:srgbClr val="5C5C5C"/>
        </a:solidFill>
        <a:effectLst/>
        <a:uFillTx/>
        <a:latin typeface="Iowan Old Style Italic"/>
        <a:ea typeface="Iowan Old Style Italic"/>
        <a:cs typeface="Iowan Old Style Italic"/>
        <a:sym typeface="Iowan Old Style Italic"/>
      </a:defRPr>
    </a:lvl7pPr>
    <a:lvl8pPr marL="0" marR="0" indent="1600200" algn="l" defTabSz="584200" rtl="0" fontAlgn="auto" latinLnBrk="0" hangingPunct="0">
      <a:lnSpc>
        <a:spcPct val="100000"/>
      </a:lnSpc>
      <a:spcBef>
        <a:spcPts val="1400"/>
      </a:spcBef>
      <a:spcAft>
        <a:spcPts val="0"/>
      </a:spcAft>
      <a:buClrTx/>
      <a:buSzTx/>
      <a:buFontTx/>
      <a:buNone/>
      <a:tabLst/>
      <a:defRPr b="0" baseline="0" cap="none" i="0" spc="28" strike="noStrike" sz="2800" u="none" kumimoji="0" normalizeH="0">
        <a:ln>
          <a:noFill/>
        </a:ln>
        <a:solidFill>
          <a:srgbClr val="5C5C5C"/>
        </a:solidFill>
        <a:effectLst/>
        <a:uFillTx/>
        <a:latin typeface="Iowan Old Style Italic"/>
        <a:ea typeface="Iowan Old Style Italic"/>
        <a:cs typeface="Iowan Old Style Italic"/>
        <a:sym typeface="Iowan Old Style Italic"/>
      </a:defRPr>
    </a:lvl8pPr>
    <a:lvl9pPr marL="0" marR="0" indent="1828800" algn="l" defTabSz="584200" rtl="0" fontAlgn="auto" latinLnBrk="0" hangingPunct="0">
      <a:lnSpc>
        <a:spcPct val="100000"/>
      </a:lnSpc>
      <a:spcBef>
        <a:spcPts val="1400"/>
      </a:spcBef>
      <a:spcAft>
        <a:spcPts val="0"/>
      </a:spcAft>
      <a:buClrTx/>
      <a:buSzTx/>
      <a:buFontTx/>
      <a:buNone/>
      <a:tabLst/>
      <a:defRPr b="0" baseline="0" cap="none" i="0" spc="28" strike="noStrike" sz="2800" u="none" kumimoji="0" normalizeH="0">
        <a:ln>
          <a:noFill/>
        </a:ln>
        <a:solidFill>
          <a:srgbClr val="5C5C5C"/>
        </a:solidFill>
        <a:effectLst/>
        <a:uFillTx/>
        <a:latin typeface="Iowan Old Style Italic"/>
        <a:ea typeface="Iowan Old Style Italic"/>
        <a:cs typeface="Iowan Old Style Italic"/>
        <a:sym typeface="Iowan Old Style Italic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Iowan Old Style Roman"/>
          <a:ea typeface="Iowan Old Style Roman"/>
          <a:cs typeface="Iowan Old Style Roman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C5C5C"/>
              </a:solidFill>
              <a:prstDash val="solid"/>
              <a:miter lim="400000"/>
            </a:ln>
          </a:top>
          <a:bottom>
            <a:ln w="12700" cap="flat">
              <a:solidFill>
                <a:srgbClr val="5C5C5C"/>
              </a:solidFill>
              <a:prstDash val="solid"/>
              <a:miter lim="400000"/>
            </a:ln>
          </a:bottom>
          <a:insideH>
            <a:ln w="12700" cap="flat">
              <a:solidFill>
                <a:srgbClr val="5C5C5C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BCBCB">
              <a:alpha val="25000"/>
            </a:srgbClr>
          </a:solidFill>
        </a:fill>
      </a:tcStyle>
    </a:band2H>
    <a:firstCol>
      <a:tcTxStyle b="off" i="off">
        <a:font>
          <a:latin typeface="DIN Alternate"/>
          <a:ea typeface="DIN Alternate"/>
          <a:cs typeface="DIN Alternate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C5C5C"/>
              </a:solidFill>
              <a:prstDash val="solid"/>
              <a:miter lim="400000"/>
            </a:ln>
          </a:top>
          <a:bottom>
            <a:ln w="12700" cap="flat">
              <a:solidFill>
                <a:srgbClr val="5C5C5C"/>
              </a:solidFill>
              <a:prstDash val="solid"/>
              <a:miter lim="400000"/>
            </a:ln>
          </a:bottom>
          <a:insideH>
            <a:ln w="12700" cap="flat">
              <a:solidFill>
                <a:srgbClr val="5C5C5C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BCBCB">
              <a:alpha val="36000"/>
            </a:srgbClr>
          </a:solidFill>
        </a:fill>
      </a:tcStyle>
    </a:firstCol>
    <a:lastRow>
      <a:tcTxStyle b="off" i="off">
        <a:font>
          <a:latin typeface="DIN Alternate"/>
          <a:ea typeface="DIN Alternate"/>
          <a:cs typeface="DIN Alternate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C5C5C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5C5C5C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DIN Alternate"/>
          <a:ea typeface="DIN Alternate"/>
          <a:cs typeface="DIN Alternat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12700" cap="flat">
              <a:solidFill>
                <a:srgbClr val="EBEBE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-522454"/>
              <a:satOff val="1153"/>
              <a:lumOff val="13444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Iowan Old Style Roman"/>
          <a:ea typeface="Iowan Old Style Roman"/>
          <a:cs typeface="Iowan Old Style Roman"/>
        </a:font>
        <a:schemeClr val="accent2">
          <a:satOff val="-3676"/>
          <a:lumOff val="-12171"/>
        </a:schemeClr>
      </a:tcTxStyle>
      <a:tcStyle>
        <a:tcBdr>
          <a:left>
            <a:ln w="12700" cap="flat">
              <a:solidFill>
                <a:srgbClr val="808251"/>
              </a:solidFill>
              <a:prstDash val="solid"/>
              <a:miter lim="400000"/>
            </a:ln>
          </a:left>
          <a:right>
            <a:ln w="12700" cap="flat">
              <a:solidFill>
                <a:srgbClr val="808251"/>
              </a:solidFill>
              <a:prstDash val="solid"/>
              <a:miter lim="400000"/>
            </a:ln>
          </a:right>
          <a:top>
            <a:ln w="12700" cap="flat">
              <a:solidFill>
                <a:srgbClr val="808251"/>
              </a:solidFill>
              <a:prstDash val="solid"/>
              <a:miter lim="400000"/>
            </a:ln>
          </a:top>
          <a:bottom>
            <a:ln w="12700" cap="flat">
              <a:solidFill>
                <a:srgbClr val="808251"/>
              </a:solidFill>
              <a:prstDash val="solid"/>
              <a:miter lim="400000"/>
            </a:ln>
          </a:bottom>
          <a:insideH>
            <a:ln w="12700" cap="flat">
              <a:solidFill>
                <a:srgbClr val="808251"/>
              </a:solidFill>
              <a:prstDash val="solid"/>
              <a:miter lim="400000"/>
            </a:ln>
          </a:insideH>
          <a:insideV>
            <a:ln w="12700" cap="flat">
              <a:solidFill>
                <a:srgbClr val="808251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A8A861">
              <a:alpha val="27000"/>
            </a:srgbClr>
          </a:solidFill>
        </a:fill>
      </a:tcStyle>
    </a:band2H>
    <a:firstCol>
      <a:tcTxStyle b="off" i="off">
        <a:font>
          <a:latin typeface="DIN Alternate"/>
          <a:ea typeface="DIN Alternate"/>
          <a:cs typeface="DIN Alternate"/>
        </a:font>
        <a:srgbClr val="FFFFFF"/>
      </a:tcTxStyle>
      <a:tcStyle>
        <a:tcBdr>
          <a:left>
            <a:ln w="12700" cap="flat">
              <a:solidFill>
                <a:srgbClr val="808251"/>
              </a:solidFill>
              <a:prstDash val="solid"/>
              <a:miter lim="400000"/>
            </a:ln>
          </a:left>
          <a:right>
            <a:ln w="12700" cap="flat">
              <a:solidFill>
                <a:srgbClr val="808251"/>
              </a:solidFill>
              <a:prstDash val="solid"/>
              <a:miter lim="400000"/>
            </a:ln>
          </a:right>
          <a:top>
            <a:ln w="12700" cap="flat">
              <a:solidFill>
                <a:srgbClr val="808251"/>
              </a:solidFill>
              <a:prstDash val="solid"/>
              <a:miter lim="400000"/>
            </a:ln>
          </a:top>
          <a:bottom>
            <a:ln w="12700" cap="flat">
              <a:solidFill>
                <a:srgbClr val="808251"/>
              </a:solidFill>
              <a:prstDash val="solid"/>
              <a:miter lim="400000"/>
            </a:ln>
          </a:bottom>
          <a:insideH>
            <a:ln w="12700" cap="flat">
              <a:solidFill>
                <a:srgbClr val="808251"/>
              </a:solidFill>
              <a:prstDash val="solid"/>
              <a:miter lim="400000"/>
            </a:ln>
          </a:insideH>
          <a:insideV>
            <a:ln w="12700" cap="flat">
              <a:solidFill>
                <a:srgbClr val="808251"/>
              </a:solidFill>
              <a:prstDash val="solid"/>
              <a:miter lim="400000"/>
            </a:ln>
          </a:insideV>
        </a:tcBdr>
        <a:fill>
          <a:solidFill>
            <a:srgbClr val="8F9541">
              <a:alpha val="75000"/>
            </a:srgbClr>
          </a:solidFill>
        </a:fill>
      </a:tcStyle>
    </a:firstCol>
    <a:lastRow>
      <a:tcTxStyle b="off" i="off">
        <a:font>
          <a:latin typeface="DIN Alternate"/>
          <a:ea typeface="DIN Alternate"/>
          <a:cs typeface="DIN Alternate"/>
        </a:font>
        <a:schemeClr val="accent2">
          <a:satOff val="-3676"/>
          <a:lumOff val="-12171"/>
        </a:schemeClr>
      </a:tcTxStyle>
      <a:tcStyle>
        <a:tcBdr>
          <a:left>
            <a:ln w="12700" cap="flat">
              <a:solidFill>
                <a:srgbClr val="808251"/>
              </a:solidFill>
              <a:prstDash val="solid"/>
              <a:miter lim="400000"/>
            </a:ln>
          </a:left>
          <a:right>
            <a:ln w="12700" cap="flat">
              <a:solidFill>
                <a:srgbClr val="808251"/>
              </a:solidFill>
              <a:prstDash val="solid"/>
              <a:miter lim="400000"/>
            </a:ln>
          </a:right>
          <a:top>
            <a:ln w="50800" cap="flat">
              <a:solidFill>
                <a:srgbClr val="808251"/>
              </a:solidFill>
              <a:prstDash val="solid"/>
              <a:miter lim="400000"/>
            </a:ln>
          </a:top>
          <a:bottom>
            <a:ln w="12700" cap="flat">
              <a:solidFill>
                <a:srgbClr val="808251"/>
              </a:solidFill>
              <a:prstDash val="solid"/>
              <a:miter lim="400000"/>
            </a:ln>
          </a:bottom>
          <a:insideH>
            <a:ln w="12700" cap="flat">
              <a:solidFill>
                <a:srgbClr val="808251"/>
              </a:solidFill>
              <a:prstDash val="solid"/>
              <a:miter lim="400000"/>
            </a:ln>
          </a:insideH>
          <a:insideV>
            <a:ln w="12700" cap="flat">
              <a:solidFill>
                <a:srgbClr val="808251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DIN Alternate"/>
          <a:ea typeface="DIN Alternate"/>
          <a:cs typeface="DIN Alternate"/>
        </a:font>
        <a:srgbClr val="FFFFFF"/>
      </a:tcTxStyle>
      <a:tcStyle>
        <a:tcBdr>
          <a:left>
            <a:ln w="12700" cap="flat">
              <a:solidFill>
                <a:srgbClr val="808251"/>
              </a:solidFill>
              <a:prstDash val="solid"/>
              <a:miter lim="400000"/>
            </a:ln>
          </a:left>
          <a:right>
            <a:ln w="12700" cap="flat">
              <a:solidFill>
                <a:srgbClr val="808251"/>
              </a:solidFill>
              <a:prstDash val="solid"/>
              <a:miter lim="400000"/>
            </a:ln>
          </a:right>
          <a:top>
            <a:ln w="12700" cap="flat">
              <a:solidFill>
                <a:srgbClr val="808251"/>
              </a:solidFill>
              <a:prstDash val="solid"/>
              <a:miter lim="400000"/>
            </a:ln>
          </a:top>
          <a:bottom>
            <a:ln w="12700" cap="flat">
              <a:solidFill>
                <a:srgbClr val="808251"/>
              </a:solidFill>
              <a:prstDash val="solid"/>
              <a:miter lim="400000"/>
            </a:ln>
          </a:bottom>
          <a:insideH>
            <a:ln w="12700" cap="flat">
              <a:solidFill>
                <a:srgbClr val="808251"/>
              </a:solidFill>
              <a:prstDash val="solid"/>
              <a:miter lim="400000"/>
            </a:ln>
          </a:insideH>
          <a:insideV>
            <a:ln w="12700" cap="flat">
              <a:solidFill>
                <a:srgbClr val="808251"/>
              </a:solidFill>
              <a:prstDash val="solid"/>
              <a:miter lim="400000"/>
            </a:ln>
          </a:insideV>
        </a:tcBdr>
        <a:fill>
          <a:solidFill>
            <a:srgbClr val="8F9541">
              <a:alpha val="75000"/>
            </a:srgbClr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Iowan Old Style Roman"/>
          <a:ea typeface="Iowan Old Style Roman"/>
          <a:cs typeface="Iowan Old Style Roman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DEF"/>
              </a:solidFill>
              <a:prstDash val="solid"/>
              <a:miter lim="400000"/>
            </a:ln>
          </a:top>
          <a:bottom>
            <a:ln w="12700" cap="flat">
              <a:solidFill>
                <a:srgbClr val="FFFDEF"/>
              </a:solidFill>
              <a:prstDash val="solid"/>
              <a:miter lim="400000"/>
            </a:ln>
          </a:bottom>
          <a:insideH>
            <a:ln w="12700" cap="flat">
              <a:solidFill>
                <a:srgbClr val="FFFDE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A8A861">
              <a:alpha val="27000"/>
            </a:srgbClr>
          </a:solidFill>
        </a:fill>
      </a:tcStyle>
    </a:band2H>
    <a:firstCol>
      <a:tcTxStyle b="off" i="off">
        <a:font>
          <a:latin typeface="DIN Alternate"/>
          <a:ea typeface="DIN Alternate"/>
          <a:cs typeface="DIN Alternate"/>
        </a:font>
        <a:srgbClr val="FFFFFF"/>
      </a:tcTxStyle>
      <a:tcStyle>
        <a:tcBdr>
          <a:left>
            <a:ln w="12700" cap="flat">
              <a:solidFill>
                <a:srgbClr val="FFFDEF"/>
              </a:solidFill>
              <a:prstDash val="solid"/>
              <a:miter lim="400000"/>
            </a:ln>
          </a:left>
          <a:right>
            <a:ln w="12700" cap="flat">
              <a:solidFill>
                <a:srgbClr val="FFFDEF"/>
              </a:solidFill>
              <a:prstDash val="solid"/>
              <a:miter lim="400000"/>
            </a:ln>
          </a:right>
          <a:top>
            <a:ln w="12700" cap="flat">
              <a:solidFill>
                <a:srgbClr val="FFFDEF"/>
              </a:solidFill>
              <a:prstDash val="solid"/>
              <a:miter lim="400000"/>
            </a:ln>
          </a:top>
          <a:bottom>
            <a:ln w="12700" cap="flat">
              <a:solidFill>
                <a:srgbClr val="FFFDEF"/>
              </a:solidFill>
              <a:prstDash val="solid"/>
              <a:miter lim="400000"/>
            </a:ln>
          </a:bottom>
          <a:insideH>
            <a:ln w="12700" cap="flat">
              <a:solidFill>
                <a:srgbClr val="FFFDE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DIN Alternate"/>
          <a:ea typeface="DIN Alternate"/>
          <a:cs typeface="DIN Alternat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DEF"/>
              </a:solidFill>
              <a:prstDash val="solid"/>
              <a:miter lim="400000"/>
            </a:ln>
          </a:top>
          <a:bottom>
            <a:ln w="12700" cap="flat">
              <a:solidFill>
                <a:srgbClr val="FFFDEF"/>
              </a:solidFill>
              <a:prstDash val="solid"/>
              <a:miter lim="400000"/>
            </a:ln>
          </a:bottom>
          <a:insideH>
            <a:ln w="12700" cap="flat">
              <a:solidFill>
                <a:srgbClr val="FFFDE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DIN Alternate"/>
          <a:ea typeface="DIN Alternate"/>
          <a:cs typeface="DIN Alternat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DEF"/>
              </a:solidFill>
              <a:prstDash val="solid"/>
              <a:miter lim="400000"/>
            </a:ln>
          </a:top>
          <a:bottom>
            <a:ln w="12700" cap="flat">
              <a:solidFill>
                <a:srgbClr val="FFFDEF"/>
              </a:solidFill>
              <a:prstDash val="solid"/>
              <a:miter lim="400000"/>
            </a:ln>
          </a:bottom>
          <a:insideH>
            <a:ln w="12700" cap="flat">
              <a:solidFill>
                <a:srgbClr val="FFFDE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CF821DB8-F4EB-4A41-A1BA-3FCAFE7338EE}" styleName="">
    <a:tblBg/>
    <a:wholeTbl>
      <a:tcTxStyle b="off" i="off">
        <a:font>
          <a:latin typeface="Iowan Old Style Roman"/>
          <a:ea typeface="Iowan Old Style Roman"/>
          <a:cs typeface="Iowan Old Style Roman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top>
          <a:bottom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bottom>
          <a:insideH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BCBCB">
              <a:alpha val="36000"/>
            </a:srgbClr>
          </a:solidFill>
        </a:fill>
      </a:tcStyle>
    </a:band2H>
    <a:firstCol>
      <a:tcTxStyle b="off" i="off">
        <a:font>
          <a:latin typeface="DIN Alternate"/>
          <a:ea typeface="DIN Alternate"/>
          <a:cs typeface="DIN Alternate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right>
          <a:top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top>
          <a:bottom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bottom>
          <a:insideH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DIN Alternate"/>
          <a:ea typeface="DIN Alternate"/>
          <a:cs typeface="DIN Alternat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DIN Alternate"/>
          <a:ea typeface="DIN Alternate"/>
          <a:cs typeface="DIN Alternat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bottom>
          <a:insideH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33BA23B1-9221-436E-865A-0063620EA4FD}" styleName="">
    <a:tblBg/>
    <a:wholeTbl>
      <a:tcTxStyle b="off" i="off">
        <a:font>
          <a:latin typeface="Iowan Old Style Roman"/>
          <a:ea typeface="Iowan Old Style Roman"/>
          <a:cs typeface="Iowan Old Style Roman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BCBCB">
              <a:alpha val="25000"/>
            </a:srgbClr>
          </a:solidFill>
        </a:fill>
      </a:tcStyle>
    </a:wholeTbl>
    <a:band2H>
      <a:tcTxStyle b="def" i="def"/>
      <a:tcStyle>
        <a:tcBdr/>
        <a:fill>
          <a:solidFill>
            <a:srgbClr val="AEAEAE">
              <a:alpha val="25000"/>
            </a:srgbClr>
          </a:solidFill>
        </a:fill>
      </a:tcStyle>
    </a:band2H>
    <a:firstCol>
      <a:tcTxStyle b="off" i="off">
        <a:font>
          <a:latin typeface="DIN Alternate"/>
          <a:ea typeface="DIN Alternate"/>
          <a:cs typeface="DIN Alternate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797B80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BCBCB">
              <a:alpha val="25000"/>
            </a:srgbClr>
          </a:solidFill>
        </a:fill>
      </a:tcStyle>
    </a:firstCol>
    <a:lastRow>
      <a:tcTxStyle b="off" i="off">
        <a:font>
          <a:latin typeface="DIN Alternate"/>
          <a:ea typeface="DIN Alternate"/>
          <a:cs typeface="DIN Alternat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1504B">
              <a:alpha val="80000"/>
            </a:srgbClr>
          </a:solidFill>
        </a:fill>
      </a:tcStyle>
    </a:lastRow>
    <a:firstRow>
      <a:tcTxStyle b="off" i="off">
        <a:font>
          <a:latin typeface="DIN Alternate"/>
          <a:ea typeface="DIN Alternate"/>
          <a:cs typeface="DIN Alternat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1504B">
              <a:alpha val="80000"/>
            </a:srgbClr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Iowan Old Style Roman"/>
          <a:ea typeface="Iowan Old Style Roman"/>
          <a:cs typeface="Iowan Old Style Roman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C5C5C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C5C5C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C5C5C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DIN Alternate"/>
          <a:ea typeface="DIN Alternate"/>
          <a:cs typeface="DIN Alternate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5C5C5C"/>
              </a:solidFill>
              <a:prstDash val="solid"/>
              <a:miter lim="400000"/>
            </a:ln>
          </a:right>
          <a:top>
            <a:ln w="12700" cap="flat">
              <a:solidFill>
                <a:srgbClr val="5C5C5C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C5C5C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C5C5C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DIN Alternate"/>
          <a:ea typeface="DIN Alternate"/>
          <a:cs typeface="DIN Alternate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C5C5C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5C5C5C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DIN Alternate"/>
          <a:ea typeface="DIN Alternate"/>
          <a:cs typeface="DIN Alternate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5C5C5C"/>
              </a:solidFill>
              <a:prstDash val="solid"/>
              <a:miter lim="400000"/>
            </a:ln>
          </a:bottom>
          <a:insideH>
            <a:ln w="12700" cap="flat">
              <a:solidFill>
                <a:srgbClr val="5C5C5C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6" name="Shape 156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1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body" sz="quarter" idx="13"/>
          </p:nvPr>
        </p:nvSpPr>
        <p:spPr>
          <a:xfrm>
            <a:off x="571500" y="5588000"/>
            <a:ext cx="11875780" cy="3"/>
          </a:xfrm>
          <a:prstGeom prst="line">
            <a:avLst/>
          </a:prstGeom>
          <a:ln w="38100" cap="rnd">
            <a:solidFill>
              <a:srgbClr val="747676"/>
            </a:solidFill>
            <a:custDash>
              <a:ds d="100000" sp="200000"/>
            </a:custDash>
            <a:round/>
          </a:ln>
        </p:spPr>
        <p:txBody>
          <a:bodyPr anchor="ctr">
            <a:noAutofit/>
          </a:bodyPr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2" name="Shape 12"/>
          <p:cNvSpPr/>
          <p:nvPr>
            <p:ph type="title"/>
          </p:nvPr>
        </p:nvSpPr>
        <p:spPr>
          <a:xfrm>
            <a:off x="571500" y="571500"/>
            <a:ext cx="11861800" cy="5181600"/>
          </a:xfrm>
          <a:prstGeom prst="rect">
            <a:avLst/>
          </a:prstGeom>
        </p:spPr>
        <p:txBody>
          <a:bodyPr anchor="b"/>
          <a:lstStyle>
            <a:lvl1pPr algn="ctr">
              <a:lnSpc>
                <a:spcPct val="80000"/>
              </a:lnSpc>
              <a:spcBef>
                <a:spcPts val="0"/>
              </a:spcBef>
              <a:defRPr sz="12100">
                <a:solidFill>
                  <a:srgbClr val="5C5C5C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3" name="Shape 13"/>
          <p:cNvSpPr/>
          <p:nvPr>
            <p:ph type="body" sz="half" idx="1"/>
          </p:nvPr>
        </p:nvSpPr>
        <p:spPr>
          <a:xfrm>
            <a:off x="571500" y="5676900"/>
            <a:ext cx="11861800" cy="326390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70000"/>
              </a:lnSpc>
              <a:spcBef>
                <a:spcPts val="0"/>
              </a:spcBef>
              <a:buSzTx/>
              <a:buFontTx/>
              <a:buNone/>
              <a:defRPr sz="4800">
                <a:solidFill>
                  <a:srgbClr val="747676"/>
                </a:solidFill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1pPr>
            <a:lvl2pPr marL="0" indent="228600" algn="ctr">
              <a:lnSpc>
                <a:spcPct val="70000"/>
              </a:lnSpc>
              <a:spcBef>
                <a:spcPts val="0"/>
              </a:spcBef>
              <a:buSzTx/>
              <a:buFontTx/>
              <a:buNone/>
              <a:defRPr sz="4800">
                <a:solidFill>
                  <a:srgbClr val="747676"/>
                </a:solidFill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2pPr>
            <a:lvl3pPr marL="0" indent="457200" algn="ctr">
              <a:lnSpc>
                <a:spcPct val="70000"/>
              </a:lnSpc>
              <a:spcBef>
                <a:spcPts val="0"/>
              </a:spcBef>
              <a:buSzTx/>
              <a:buFontTx/>
              <a:buNone/>
              <a:defRPr sz="4800">
                <a:solidFill>
                  <a:srgbClr val="747676"/>
                </a:solidFill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3pPr>
            <a:lvl4pPr marL="0" indent="685800" algn="ctr">
              <a:lnSpc>
                <a:spcPct val="70000"/>
              </a:lnSpc>
              <a:spcBef>
                <a:spcPts val="0"/>
              </a:spcBef>
              <a:buSzTx/>
              <a:buFontTx/>
              <a:buNone/>
              <a:defRPr sz="4800">
                <a:solidFill>
                  <a:srgbClr val="747676"/>
                </a:solidFill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4pPr>
            <a:lvl5pPr marL="0" indent="914400" algn="ctr">
              <a:lnSpc>
                <a:spcPct val="70000"/>
              </a:lnSpc>
              <a:spcBef>
                <a:spcPts val="0"/>
              </a:spcBef>
              <a:buSzTx/>
              <a:buFontTx/>
              <a:buNone/>
              <a:defRPr sz="4800">
                <a:solidFill>
                  <a:srgbClr val="747676"/>
                </a:solidFill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" name="Shape 14"/>
          <p:cNvSpPr/>
          <p:nvPr>
            <p:ph type="sldNum" sz="quarter" idx="2"/>
          </p:nvPr>
        </p:nvSpPr>
        <p:spPr>
          <a:xfrm>
            <a:off x="12088552" y="9189156"/>
            <a:ext cx="309365" cy="3429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/>
          <p:nvPr/>
        </p:nvSpPr>
        <p:spPr>
          <a:xfrm>
            <a:off x="508000" y="1771650"/>
            <a:ext cx="1697832" cy="3175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lnSpc>
                <a:spcPct val="80000"/>
              </a:lnSpc>
              <a:spcBef>
                <a:spcPts val="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pc="0" sz="21000">
                <a:solidFill>
                  <a:srgbClr val="E4E4E4"/>
                </a:solidFill>
                <a:latin typeface="Baskerville SemiBold"/>
                <a:ea typeface="Baskerville SemiBold"/>
                <a:cs typeface="Baskerville SemiBold"/>
                <a:sym typeface="Baskerville SemiBold"/>
              </a:defRPr>
            </a:lvl1pPr>
          </a:lstStyle>
          <a:p>
            <a:pPr/>
            <a:r>
              <a:t>“</a:t>
            </a:r>
          </a:p>
        </p:txBody>
      </p:sp>
      <p:sp>
        <p:nvSpPr>
          <p:cNvPr id="102" name="Shape 102"/>
          <p:cNvSpPr/>
          <p:nvPr>
            <p:ph type="body" sz="quarter" idx="13"/>
          </p:nvPr>
        </p:nvSpPr>
        <p:spPr>
          <a:xfrm>
            <a:off x="1943100" y="3870536"/>
            <a:ext cx="10490200" cy="939801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spcBef>
                <a:spcPts val="1600"/>
              </a:spcBef>
              <a:buSzTx/>
              <a:buFontTx/>
              <a:buNone/>
              <a:defRPr sz="4800">
                <a:solidFill>
                  <a:srgbClr val="747676"/>
                </a:solidFill>
              </a:defRPr>
            </a:lvl1pPr>
          </a:lstStyle>
          <a:p>
            <a:pPr/>
            <a:r>
              <a:t>Type a quote here.</a:t>
            </a:r>
          </a:p>
        </p:txBody>
      </p:sp>
      <p:sp>
        <p:nvSpPr>
          <p:cNvPr id="103" name="Shape 103"/>
          <p:cNvSpPr/>
          <p:nvPr>
            <p:ph type="body" sz="quarter" idx="14"/>
          </p:nvPr>
        </p:nvSpPr>
        <p:spPr>
          <a:xfrm>
            <a:off x="1943100" y="7772400"/>
            <a:ext cx="10490200" cy="9398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r">
              <a:lnSpc>
                <a:spcPct val="70000"/>
              </a:lnSpc>
              <a:spcBef>
                <a:spcPts val="1600"/>
              </a:spcBef>
              <a:buSzTx/>
              <a:buFontTx/>
              <a:buNone/>
              <a:defRPr sz="4800">
                <a:solidFill>
                  <a:srgbClr val="6B6D6D"/>
                </a:solidFill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1pPr>
          </a:lstStyle>
          <a:p>
            <a:pPr/>
            <a:r>
              <a:t>-Johnny Appleseed</a:t>
            </a:r>
          </a:p>
        </p:txBody>
      </p:sp>
      <p:sp>
        <p:nvSpPr>
          <p:cNvPr id="104" name="Shape 10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12" name="Shape 112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CBCBCB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" name="Group 128"/>
          <p:cNvGrpSpPr/>
          <p:nvPr/>
        </p:nvGrpSpPr>
        <p:grpSpPr>
          <a:xfrm>
            <a:off x="406400" y="2565400"/>
            <a:ext cx="12192001" cy="50927"/>
            <a:chOff x="0" y="0"/>
            <a:chExt cx="12192000" cy="50926"/>
          </a:xfrm>
        </p:grpSpPr>
        <p:sp>
          <p:nvSpPr>
            <p:cNvPr id="126" name="Shape 126"/>
            <p:cNvSpPr/>
            <p:nvPr/>
          </p:nvSpPr>
          <p:spPr>
            <a:xfrm>
              <a:off x="0" y="0"/>
              <a:ext cx="12192001" cy="127"/>
            </a:xfrm>
            <a:prstGeom prst="line">
              <a:avLst/>
            </a:prstGeom>
            <a:noFill/>
            <a:ln w="12700" cap="flat">
              <a:solidFill>
                <a:srgbClr val="7996B9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457200">
                <a:spcBef>
                  <a:spcPts val="0"/>
                </a:spcBef>
                <a:defRPr spc="0"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7" name="Shape 127"/>
            <p:cNvSpPr/>
            <p:nvPr/>
          </p:nvSpPr>
          <p:spPr>
            <a:xfrm>
              <a:off x="0" y="50800"/>
              <a:ext cx="12192001" cy="127"/>
            </a:xfrm>
            <a:prstGeom prst="line">
              <a:avLst/>
            </a:prstGeom>
            <a:noFill/>
            <a:ln w="12700" cap="flat">
              <a:solidFill>
                <a:srgbClr val="7996B9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457200">
                <a:spcBef>
                  <a:spcPts val="0"/>
                </a:spcBef>
                <a:defRPr spc="0"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  <p:sp>
        <p:nvSpPr>
          <p:cNvPr id="129" name="Shape 129"/>
          <p:cNvSpPr/>
          <p:nvPr>
            <p:ph type="title"/>
          </p:nvPr>
        </p:nvSpPr>
        <p:spPr>
          <a:xfrm>
            <a:off x="355600" y="444500"/>
            <a:ext cx="12293600" cy="20447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cap="none" spc="-128" sz="6400">
                <a:solidFill>
                  <a:srgbClr val="314864"/>
                </a:solidFill>
                <a:latin typeface="Didot"/>
                <a:ea typeface="Didot"/>
                <a:cs typeface="Didot"/>
                <a:sym typeface="Didot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30" name="Shape 130"/>
          <p:cNvSpPr/>
          <p:nvPr>
            <p:ph type="body" idx="1"/>
          </p:nvPr>
        </p:nvSpPr>
        <p:spPr>
          <a:xfrm>
            <a:off x="355600" y="2984500"/>
            <a:ext cx="12293600" cy="63246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368300" indent="-368300">
              <a:lnSpc>
                <a:spcPct val="90000"/>
              </a:lnSpc>
              <a:spcBef>
                <a:spcPts val="3800"/>
              </a:spcBef>
              <a:buClr>
                <a:srgbClr val="5C86B9"/>
              </a:buClr>
              <a:buSzPct val="50000"/>
              <a:buChar char="✤"/>
              <a:defRPr sz="3000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1pPr>
            <a:lvl2pPr marL="812800" indent="-368300">
              <a:lnSpc>
                <a:spcPct val="90000"/>
              </a:lnSpc>
              <a:spcBef>
                <a:spcPts val="3800"/>
              </a:spcBef>
              <a:buClr>
                <a:srgbClr val="5C86B9"/>
              </a:buClr>
              <a:buSzPct val="50000"/>
              <a:buChar char="✤"/>
              <a:defRPr sz="3000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2pPr>
            <a:lvl3pPr marL="1257300" indent="-368300">
              <a:lnSpc>
                <a:spcPct val="90000"/>
              </a:lnSpc>
              <a:spcBef>
                <a:spcPts val="3800"/>
              </a:spcBef>
              <a:buClr>
                <a:srgbClr val="5C86B9"/>
              </a:buClr>
              <a:buSzPct val="50000"/>
              <a:buChar char="✤"/>
              <a:defRPr sz="3000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3pPr>
            <a:lvl4pPr marL="1701800" indent="-368300">
              <a:lnSpc>
                <a:spcPct val="90000"/>
              </a:lnSpc>
              <a:spcBef>
                <a:spcPts val="3800"/>
              </a:spcBef>
              <a:buClr>
                <a:srgbClr val="5C86B9"/>
              </a:buClr>
              <a:buSzPct val="50000"/>
              <a:buChar char="✤"/>
              <a:defRPr sz="3000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4pPr>
            <a:lvl5pPr marL="2146300" indent="-368300">
              <a:lnSpc>
                <a:spcPct val="90000"/>
              </a:lnSpc>
              <a:spcBef>
                <a:spcPts val="3800"/>
              </a:spcBef>
              <a:buClr>
                <a:srgbClr val="5C86B9"/>
              </a:buClr>
              <a:buSzPct val="50000"/>
              <a:buChar char="✤"/>
              <a:defRPr sz="3000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1" name="Shape 131"/>
          <p:cNvSpPr/>
          <p:nvPr>
            <p:ph type="sldNum" sz="quarter" idx="2"/>
          </p:nvPr>
        </p:nvSpPr>
        <p:spPr>
          <a:xfrm>
            <a:off x="12331700" y="9220200"/>
            <a:ext cx="317500" cy="3556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14864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/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spcBef>
                <a:spcPts val="0"/>
              </a:spcBef>
              <a:defRPr cap="none" sz="84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39" name="Shape 139"/>
          <p:cNvSpPr/>
          <p:nvPr>
            <p:ph type="body" idx="1"/>
          </p:nvPr>
        </p:nvSpPr>
        <p:spPr>
          <a:xfrm>
            <a:off x="1270000" y="2768600"/>
            <a:ext cx="10464800" cy="57150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889000" indent="-571500">
              <a:spcBef>
                <a:spcPts val="2400"/>
              </a:spcBef>
              <a:buSzPct val="171000"/>
              <a:buFontTx/>
              <a:buChar char="•"/>
              <a:defRPr sz="42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1333500" indent="-571500">
              <a:spcBef>
                <a:spcPts val="2400"/>
              </a:spcBef>
              <a:buSzPct val="171000"/>
              <a:buFontTx/>
              <a:buChar char="•"/>
              <a:defRPr sz="42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778000" indent="-571500">
              <a:spcBef>
                <a:spcPts val="2400"/>
              </a:spcBef>
              <a:buSzPct val="171000"/>
              <a:buFontTx/>
              <a:buChar char="•"/>
              <a:defRPr sz="42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2222500" indent="-571500">
              <a:spcBef>
                <a:spcPts val="2400"/>
              </a:spcBef>
              <a:buSzPct val="171000"/>
              <a:buFontTx/>
              <a:buChar char="•"/>
              <a:defRPr sz="42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667000" indent="-571500">
              <a:spcBef>
                <a:spcPts val="2400"/>
              </a:spcBef>
              <a:buSzPct val="171000"/>
              <a:buFontTx/>
              <a:buChar char="•"/>
              <a:defRPr sz="42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0" name="Shape 140"/>
          <p:cNvSpPr/>
          <p:nvPr>
            <p:ph type="sldNum" sz="quarter" idx="2"/>
          </p:nvPr>
        </p:nvSpPr>
        <p:spPr>
          <a:xfrm>
            <a:off x="6324600" y="9258300"/>
            <a:ext cx="342900" cy="368300"/>
          </a:xfrm>
          <a:prstGeom prst="rect">
            <a:avLst/>
          </a:prstGeom>
        </p:spPr>
        <p:txBody>
          <a:bodyPr/>
          <a:lstStyle>
            <a:lvl1pPr algn="ctr">
              <a:defRPr sz="18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/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</p:spPr>
        <p:txBody>
          <a:bodyPr anchor="ctr"/>
          <a:lstStyle>
            <a:lvl1pPr algn="ctr">
              <a:spcBef>
                <a:spcPts val="0"/>
              </a:spcBef>
              <a:defRPr cap="none" sz="8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48" name="Shape 148"/>
          <p:cNvSpPr/>
          <p:nvPr>
            <p:ph type="body" idx="1"/>
          </p:nvPr>
        </p:nvSpPr>
        <p:spPr>
          <a:xfrm>
            <a:off x="1270000" y="2768600"/>
            <a:ext cx="10464800" cy="5715000"/>
          </a:xfrm>
          <a:prstGeom prst="rect">
            <a:avLst/>
          </a:prstGeom>
        </p:spPr>
        <p:txBody>
          <a:bodyPr anchor="ctr"/>
          <a:lstStyle>
            <a:lvl1pPr marL="381000" indent="-381000">
              <a:spcBef>
                <a:spcPts val="4200"/>
              </a:spcBef>
              <a:buSzPct val="100000"/>
              <a:buFontTx/>
              <a:buChar char="•"/>
              <a:defRPr sz="38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762000" indent="-381000">
              <a:spcBef>
                <a:spcPts val="4200"/>
              </a:spcBef>
              <a:buSzPct val="100000"/>
              <a:buFontTx/>
              <a:buChar char="•"/>
              <a:defRPr sz="38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1143000" indent="-381000">
              <a:spcBef>
                <a:spcPts val="4200"/>
              </a:spcBef>
              <a:buSzPct val="100000"/>
              <a:buFontTx/>
              <a:buChar char="•"/>
              <a:defRPr sz="38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1524000" indent="-381000">
              <a:spcBef>
                <a:spcPts val="4200"/>
              </a:spcBef>
              <a:buSzPct val="100000"/>
              <a:buFontTx/>
              <a:buChar char="•"/>
              <a:defRPr sz="38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1905000" indent="-381000">
              <a:spcBef>
                <a:spcPts val="4200"/>
              </a:spcBef>
              <a:buSzPct val="100000"/>
              <a:buFontTx/>
              <a:buChar char="•"/>
              <a:defRPr sz="38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9" name="Shape 149"/>
          <p:cNvSpPr/>
          <p:nvPr>
            <p:ph type="sldNum" sz="quarter" idx="2"/>
          </p:nvPr>
        </p:nvSpPr>
        <p:spPr>
          <a:xfrm>
            <a:off x="6311798" y="9258300"/>
            <a:ext cx="368504" cy="381000"/>
          </a:xfrm>
          <a:prstGeom prst="rect">
            <a:avLst/>
          </a:prstGeom>
        </p:spPr>
        <p:txBody>
          <a:bodyPr/>
          <a:lstStyle>
            <a:lvl1pPr algn="ctr">
              <a:defRPr sz="18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Shape 22"/>
          <p:cNvSpPr/>
          <p:nvPr>
            <p:ph type="body" sz="half" idx="14"/>
          </p:nvPr>
        </p:nvSpPr>
        <p:spPr>
          <a:xfrm>
            <a:off x="0" y="5422900"/>
            <a:ext cx="13004800" cy="3606800"/>
          </a:xfrm>
          <a:prstGeom prst="rect">
            <a:avLst/>
          </a:prstGeom>
          <a:solidFill>
            <a:srgbClr val="FFFFFF"/>
          </a:solidFill>
        </p:spPr>
        <p:txBody>
          <a:bodyPr anchor="ctr">
            <a:noAutofit/>
          </a:bodyPr>
          <a:lstStyle/>
          <a:p>
            <a:pPr marL="0" indent="0" algn="ctr">
              <a:spcBef>
                <a:spcPts val="0"/>
              </a:spcBef>
              <a:buSzTx/>
              <a:buFontTx/>
              <a:buNone/>
              <a:defRPr sz="2400">
                <a:latin typeface="DIN Alternate"/>
                <a:ea typeface="DIN Alternate"/>
                <a:cs typeface="DIN Alternate"/>
                <a:sym typeface="DIN Alternate"/>
              </a:defRPr>
            </a:pPr>
          </a:p>
        </p:txBody>
      </p:sp>
      <p:sp>
        <p:nvSpPr>
          <p:cNvPr id="23" name="Shape 23"/>
          <p:cNvSpPr/>
          <p:nvPr>
            <p:ph type="body" sz="quarter" idx="15"/>
          </p:nvPr>
        </p:nvSpPr>
        <p:spPr>
          <a:xfrm flipV="1">
            <a:off x="571500" y="7619996"/>
            <a:ext cx="11874500" cy="4"/>
          </a:xfrm>
          <a:prstGeom prst="line">
            <a:avLst/>
          </a:prstGeom>
          <a:ln w="38100" cap="rnd">
            <a:solidFill>
              <a:srgbClr val="747676"/>
            </a:solidFill>
            <a:custDash>
              <a:ds d="100000" sp="200000"/>
            </a:custDash>
            <a:round/>
          </a:ln>
        </p:spPr>
        <p:txBody>
          <a:bodyPr anchor="ctr">
            <a:noAutofit/>
          </a:bodyPr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4" name="Shape 24"/>
          <p:cNvSpPr/>
          <p:nvPr>
            <p:ph type="title"/>
          </p:nvPr>
        </p:nvSpPr>
        <p:spPr>
          <a:xfrm>
            <a:off x="571500" y="5562600"/>
            <a:ext cx="11861800" cy="2209800"/>
          </a:xfrm>
          <a:prstGeom prst="rect">
            <a:avLst/>
          </a:prstGeom>
        </p:spPr>
        <p:txBody>
          <a:bodyPr anchor="b"/>
          <a:lstStyle>
            <a:lvl1pPr algn="r">
              <a:lnSpc>
                <a:spcPct val="80000"/>
              </a:lnSpc>
              <a:spcBef>
                <a:spcPts val="0"/>
              </a:spcBef>
              <a:defRPr sz="12100">
                <a:solidFill>
                  <a:srgbClr val="5C5C5C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5" name="Shape 25"/>
          <p:cNvSpPr/>
          <p:nvPr>
            <p:ph type="body" sz="quarter" idx="1"/>
          </p:nvPr>
        </p:nvSpPr>
        <p:spPr>
          <a:xfrm>
            <a:off x="571500" y="7670800"/>
            <a:ext cx="11861800" cy="1231900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70000"/>
              </a:lnSpc>
              <a:spcBef>
                <a:spcPts val="600"/>
              </a:spcBef>
              <a:buSzTx/>
              <a:buFontTx/>
              <a:buNone/>
              <a:defRPr sz="4800">
                <a:solidFill>
                  <a:srgbClr val="747676"/>
                </a:solidFill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1pPr>
            <a:lvl2pPr marL="0" indent="228600" algn="r">
              <a:lnSpc>
                <a:spcPct val="70000"/>
              </a:lnSpc>
              <a:spcBef>
                <a:spcPts val="600"/>
              </a:spcBef>
              <a:buSzTx/>
              <a:buFontTx/>
              <a:buNone/>
              <a:defRPr sz="4800">
                <a:solidFill>
                  <a:srgbClr val="747676"/>
                </a:solidFill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2pPr>
            <a:lvl3pPr marL="0" indent="457200" algn="r">
              <a:lnSpc>
                <a:spcPct val="70000"/>
              </a:lnSpc>
              <a:spcBef>
                <a:spcPts val="600"/>
              </a:spcBef>
              <a:buSzTx/>
              <a:buFontTx/>
              <a:buNone/>
              <a:defRPr sz="4800">
                <a:solidFill>
                  <a:srgbClr val="747676"/>
                </a:solidFill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3pPr>
            <a:lvl4pPr marL="0" indent="685800" algn="r">
              <a:lnSpc>
                <a:spcPct val="70000"/>
              </a:lnSpc>
              <a:spcBef>
                <a:spcPts val="600"/>
              </a:spcBef>
              <a:buSzTx/>
              <a:buFontTx/>
              <a:buNone/>
              <a:defRPr sz="4800">
                <a:solidFill>
                  <a:srgbClr val="747676"/>
                </a:solidFill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4pPr>
            <a:lvl5pPr marL="0" indent="914400" algn="r">
              <a:lnSpc>
                <a:spcPct val="70000"/>
              </a:lnSpc>
              <a:spcBef>
                <a:spcPts val="600"/>
              </a:spcBef>
              <a:buSzTx/>
              <a:buFontTx/>
              <a:buNone/>
              <a:defRPr sz="4800">
                <a:solidFill>
                  <a:srgbClr val="747676"/>
                </a:solidFill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6" name="Shape 26"/>
          <p:cNvSpPr/>
          <p:nvPr>
            <p:ph type="sldNum" sz="quarter" idx="2"/>
          </p:nvPr>
        </p:nvSpPr>
        <p:spPr>
          <a:xfrm>
            <a:off x="12092513" y="9194800"/>
            <a:ext cx="309365" cy="3429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CBCBCB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/>
          <p:nvPr>
            <p:ph type="title"/>
          </p:nvPr>
        </p:nvSpPr>
        <p:spPr>
          <a:xfrm>
            <a:off x="571500" y="571500"/>
            <a:ext cx="11861800" cy="5181600"/>
          </a:xfrm>
          <a:prstGeom prst="rect">
            <a:avLst/>
          </a:prstGeom>
        </p:spPr>
        <p:txBody>
          <a:bodyPr anchor="b"/>
          <a:lstStyle>
            <a:lvl1pPr algn="ctr">
              <a:lnSpc>
                <a:spcPct val="80000"/>
              </a:lnSpc>
              <a:spcBef>
                <a:spcPts val="0"/>
              </a:spcBef>
              <a:defRPr sz="12100">
                <a:solidFill>
                  <a:srgbClr val="5C5C5C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34" name="Shape 34"/>
          <p:cNvSpPr/>
          <p:nvPr>
            <p:ph type="sldNum" sz="quarter" idx="2"/>
          </p:nvPr>
        </p:nvSpPr>
        <p:spPr>
          <a:xfrm>
            <a:off x="12083465" y="9189156"/>
            <a:ext cx="309365" cy="3429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/>
          <p:nvPr>
            <p:ph type="pic" idx="13"/>
          </p:nvPr>
        </p:nvSpPr>
        <p:spPr>
          <a:xfrm>
            <a:off x="7531100" y="0"/>
            <a:ext cx="5473700" cy="9753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42" name="Shape 42"/>
          <p:cNvSpPr/>
          <p:nvPr>
            <p:ph type="body" sz="quarter" idx="14"/>
          </p:nvPr>
        </p:nvSpPr>
        <p:spPr>
          <a:xfrm flipV="1">
            <a:off x="571500" y="7619998"/>
            <a:ext cx="6451600" cy="3"/>
          </a:xfrm>
          <a:prstGeom prst="line">
            <a:avLst/>
          </a:prstGeom>
          <a:ln w="38100" cap="rnd">
            <a:solidFill>
              <a:srgbClr val="747676"/>
            </a:solidFill>
            <a:custDash>
              <a:ds d="100000" sp="200000"/>
            </a:custDash>
            <a:round/>
          </a:ln>
        </p:spPr>
        <p:txBody>
          <a:bodyPr anchor="ctr">
            <a:noAutofit/>
          </a:bodyPr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43" name="Shape 43"/>
          <p:cNvSpPr/>
          <p:nvPr>
            <p:ph type="title"/>
          </p:nvPr>
        </p:nvSpPr>
        <p:spPr>
          <a:xfrm>
            <a:off x="571500" y="571500"/>
            <a:ext cx="6451600" cy="7213600"/>
          </a:xfrm>
          <a:prstGeom prst="rect">
            <a:avLst/>
          </a:prstGeom>
        </p:spPr>
        <p:txBody>
          <a:bodyPr anchor="b"/>
          <a:lstStyle>
            <a:lvl1pPr algn="r">
              <a:lnSpc>
                <a:spcPct val="80000"/>
              </a:lnSpc>
              <a:spcBef>
                <a:spcPts val="0"/>
              </a:spcBef>
              <a:defRPr sz="12100">
                <a:solidFill>
                  <a:srgbClr val="5C5C5C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44" name="Shape 44"/>
          <p:cNvSpPr/>
          <p:nvPr>
            <p:ph type="body" sz="quarter" idx="1"/>
          </p:nvPr>
        </p:nvSpPr>
        <p:spPr>
          <a:xfrm>
            <a:off x="571500" y="7670800"/>
            <a:ext cx="6451600" cy="1358900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70000"/>
              </a:lnSpc>
              <a:spcBef>
                <a:spcPts val="600"/>
              </a:spcBef>
              <a:buSzTx/>
              <a:buFontTx/>
              <a:buNone/>
              <a:defRPr sz="4800">
                <a:solidFill>
                  <a:srgbClr val="747676"/>
                </a:solidFill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1pPr>
            <a:lvl2pPr marL="0" indent="228600" algn="r">
              <a:lnSpc>
                <a:spcPct val="70000"/>
              </a:lnSpc>
              <a:spcBef>
                <a:spcPts val="600"/>
              </a:spcBef>
              <a:buSzTx/>
              <a:buFontTx/>
              <a:buNone/>
              <a:defRPr sz="4800">
                <a:solidFill>
                  <a:srgbClr val="747676"/>
                </a:solidFill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2pPr>
            <a:lvl3pPr marL="0" indent="457200" algn="r">
              <a:lnSpc>
                <a:spcPct val="70000"/>
              </a:lnSpc>
              <a:spcBef>
                <a:spcPts val="600"/>
              </a:spcBef>
              <a:buSzTx/>
              <a:buFontTx/>
              <a:buNone/>
              <a:defRPr sz="4800">
                <a:solidFill>
                  <a:srgbClr val="747676"/>
                </a:solidFill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3pPr>
            <a:lvl4pPr marL="0" indent="685800" algn="r">
              <a:lnSpc>
                <a:spcPct val="70000"/>
              </a:lnSpc>
              <a:spcBef>
                <a:spcPts val="600"/>
              </a:spcBef>
              <a:buSzTx/>
              <a:buFontTx/>
              <a:buNone/>
              <a:defRPr sz="4800">
                <a:solidFill>
                  <a:srgbClr val="747676"/>
                </a:solidFill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4pPr>
            <a:lvl5pPr marL="0" indent="914400" algn="r">
              <a:lnSpc>
                <a:spcPct val="70000"/>
              </a:lnSpc>
              <a:spcBef>
                <a:spcPts val="600"/>
              </a:spcBef>
              <a:buSzTx/>
              <a:buFontTx/>
              <a:buNone/>
              <a:defRPr sz="4800">
                <a:solidFill>
                  <a:srgbClr val="747676"/>
                </a:solidFill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5" name="Shape 45"/>
          <p:cNvSpPr/>
          <p:nvPr>
            <p:ph type="sldNum" sz="quarter" idx="2"/>
          </p:nvPr>
        </p:nvSpPr>
        <p:spPr>
          <a:xfrm>
            <a:off x="12092513" y="9194800"/>
            <a:ext cx="309365" cy="3429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CBCBCB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/>
          <p:nvPr>
            <p:ph type="body" sz="quarter" idx="13"/>
          </p:nvPr>
        </p:nvSpPr>
        <p:spPr>
          <a:xfrm>
            <a:off x="571500" y="1574800"/>
            <a:ext cx="11861800" cy="0"/>
          </a:xfrm>
          <a:prstGeom prst="line">
            <a:avLst/>
          </a:prstGeom>
          <a:ln w="38100" cap="rnd">
            <a:solidFill>
              <a:srgbClr val="747676"/>
            </a:solidFill>
            <a:custDash>
              <a:ds d="100000" sp="200000"/>
            </a:custDash>
            <a:round/>
          </a:ln>
        </p:spPr>
        <p:txBody>
          <a:bodyPr anchor="ctr">
            <a:noAutofit/>
          </a:bodyPr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53" name="Shape 5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4" name="Shape 5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/>
          <p:nvPr>
            <p:ph type="body" sz="quarter" idx="13"/>
          </p:nvPr>
        </p:nvSpPr>
        <p:spPr>
          <a:xfrm>
            <a:off x="571500" y="1574800"/>
            <a:ext cx="11861800" cy="0"/>
          </a:xfrm>
          <a:prstGeom prst="line">
            <a:avLst/>
          </a:prstGeom>
          <a:ln w="38100" cap="rnd">
            <a:solidFill>
              <a:srgbClr val="747676"/>
            </a:solidFill>
            <a:custDash>
              <a:ds d="100000" sp="200000"/>
            </a:custDash>
            <a:round/>
          </a:ln>
        </p:spPr>
        <p:txBody>
          <a:bodyPr anchor="ctr">
            <a:noAutofit/>
          </a:bodyPr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62" name="Shape 6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3" name="Shape 6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4" name="Shape 6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/>
          <p:nvPr>
            <p:ph type="pic" idx="13"/>
          </p:nvPr>
        </p:nvSpPr>
        <p:spPr>
          <a:xfrm>
            <a:off x="0" y="0"/>
            <a:ext cx="6438900" cy="9753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72" name="Shape 72"/>
          <p:cNvSpPr/>
          <p:nvPr>
            <p:ph type="body" sz="quarter" idx="14"/>
          </p:nvPr>
        </p:nvSpPr>
        <p:spPr>
          <a:xfrm>
            <a:off x="7023100" y="1574800"/>
            <a:ext cx="5397500" cy="0"/>
          </a:xfrm>
          <a:prstGeom prst="line">
            <a:avLst/>
          </a:prstGeom>
          <a:ln w="38100" cap="rnd">
            <a:solidFill>
              <a:srgbClr val="747676"/>
            </a:solidFill>
            <a:custDash>
              <a:ds d="100000" sp="200000"/>
            </a:custDash>
            <a:round/>
          </a:ln>
        </p:spPr>
        <p:txBody>
          <a:bodyPr anchor="ctr">
            <a:noAutofit/>
          </a:bodyPr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73" name="Shape 73"/>
          <p:cNvSpPr/>
          <p:nvPr>
            <p:ph type="title"/>
          </p:nvPr>
        </p:nvSpPr>
        <p:spPr>
          <a:xfrm>
            <a:off x="7023100" y="723900"/>
            <a:ext cx="5397500" cy="7239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74" name="Shape 74"/>
          <p:cNvSpPr/>
          <p:nvPr>
            <p:ph type="body" sz="half" idx="1"/>
          </p:nvPr>
        </p:nvSpPr>
        <p:spPr>
          <a:xfrm>
            <a:off x="7023100" y="1803400"/>
            <a:ext cx="5397500" cy="7226300"/>
          </a:xfrm>
          <a:prstGeom prst="rect">
            <a:avLst/>
          </a:prstGeom>
        </p:spPr>
        <p:txBody>
          <a:bodyPr/>
          <a:lstStyle>
            <a:lvl1pPr marL="406400" indent="-406400">
              <a:defRPr sz="2800"/>
            </a:lvl1pPr>
            <a:lvl2pPr marL="812800" indent="-406400">
              <a:defRPr sz="2800"/>
            </a:lvl2pPr>
            <a:lvl3pPr marL="1219200" indent="-406400">
              <a:defRPr sz="2800"/>
            </a:lvl3pPr>
            <a:lvl4pPr marL="1625600" indent="-406400">
              <a:defRPr sz="2800"/>
            </a:lvl4pPr>
            <a:lvl5pPr marL="2032000" indent="-406400"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5" name="Shape 7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3" name="Shape 8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/>
          <p:nvPr>
            <p:ph type="pic" idx="13"/>
          </p:nvPr>
        </p:nvSpPr>
        <p:spPr>
          <a:xfrm>
            <a:off x="571500" y="571500"/>
            <a:ext cx="7429500" cy="73152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91" name="Shape 91"/>
          <p:cNvSpPr/>
          <p:nvPr>
            <p:ph type="pic" sz="quarter" idx="14"/>
          </p:nvPr>
        </p:nvSpPr>
        <p:spPr>
          <a:xfrm>
            <a:off x="8128000" y="571500"/>
            <a:ext cx="4305300" cy="3594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92" name="Shape 92"/>
          <p:cNvSpPr/>
          <p:nvPr>
            <p:ph type="pic" sz="quarter" idx="15"/>
          </p:nvPr>
        </p:nvSpPr>
        <p:spPr>
          <a:xfrm>
            <a:off x="8128000" y="4292600"/>
            <a:ext cx="4305300" cy="3594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93" name="Shape 93"/>
          <p:cNvSpPr/>
          <p:nvPr>
            <p:ph type="body" sz="quarter" idx="1"/>
          </p:nvPr>
        </p:nvSpPr>
        <p:spPr>
          <a:xfrm>
            <a:off x="571500" y="8051800"/>
            <a:ext cx="11861800" cy="13335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400"/>
              </a:spcBef>
              <a:buSzTx/>
              <a:buFontTx/>
              <a:buNone/>
              <a:defRPr spc="28" sz="2800"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1pPr>
            <a:lvl2pPr marL="0" indent="228600">
              <a:spcBef>
                <a:spcPts val="1400"/>
              </a:spcBef>
              <a:buSzTx/>
              <a:buFontTx/>
              <a:buNone/>
              <a:defRPr spc="28" sz="2800"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2pPr>
            <a:lvl3pPr marL="0" indent="457200">
              <a:spcBef>
                <a:spcPts val="1400"/>
              </a:spcBef>
              <a:buSzTx/>
              <a:buFontTx/>
              <a:buNone/>
              <a:defRPr spc="28" sz="2800"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3pPr>
            <a:lvl4pPr marL="0" indent="685800">
              <a:spcBef>
                <a:spcPts val="1400"/>
              </a:spcBef>
              <a:buSzTx/>
              <a:buFontTx/>
              <a:buNone/>
              <a:defRPr spc="28" sz="2800"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4pPr>
            <a:lvl5pPr marL="0" indent="914400">
              <a:spcBef>
                <a:spcPts val="1400"/>
              </a:spcBef>
              <a:buSzTx/>
              <a:buFontTx/>
              <a:buNone/>
              <a:defRPr spc="28" sz="2800"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Shape 9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571500" y="723900"/>
            <a:ext cx="11861800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571500" y="1803400"/>
            <a:ext cx="11861800" cy="7226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/>
          <p:nvPr>
            <p:ph type="sldNum" sz="quarter" idx="2"/>
          </p:nvPr>
        </p:nvSpPr>
        <p:spPr>
          <a:xfrm>
            <a:off x="12081047" y="9194800"/>
            <a:ext cx="309365" cy="3429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 algn="r">
              <a:spcBef>
                <a:spcPts val="0"/>
              </a:spcBef>
              <a:defRPr spc="0" sz="1600">
                <a:solidFill>
                  <a:srgbClr val="747676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transition xmlns:p14="http://schemas.microsoft.com/office/powerpoint/2010/main" spd="med" advClick="1"/>
  <p:txStyles>
    <p:titleStyle>
      <a:lvl1pPr marL="0" marR="0" indent="0" algn="l" defTabSz="584200" rtl="0" latinLnBrk="0">
        <a:lnSpc>
          <a:spcPct val="10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5200" u="none">
          <a:ln>
            <a:noFill/>
          </a:ln>
          <a:solidFill>
            <a:srgbClr val="747676"/>
          </a:solidFill>
          <a:uFillTx/>
          <a:latin typeface="+mn-lt"/>
          <a:ea typeface="+mn-ea"/>
          <a:cs typeface="+mn-cs"/>
          <a:sym typeface="DIN Condensed"/>
        </a:defRPr>
      </a:lvl1pPr>
      <a:lvl2pPr marL="0" marR="0" indent="228600" algn="l" defTabSz="584200" rtl="0" latinLnBrk="0">
        <a:lnSpc>
          <a:spcPct val="10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5200" u="none">
          <a:ln>
            <a:noFill/>
          </a:ln>
          <a:solidFill>
            <a:srgbClr val="747676"/>
          </a:solidFill>
          <a:uFillTx/>
          <a:latin typeface="+mn-lt"/>
          <a:ea typeface="+mn-ea"/>
          <a:cs typeface="+mn-cs"/>
          <a:sym typeface="DIN Condensed"/>
        </a:defRPr>
      </a:lvl2pPr>
      <a:lvl3pPr marL="0" marR="0" indent="457200" algn="l" defTabSz="584200" rtl="0" latinLnBrk="0">
        <a:lnSpc>
          <a:spcPct val="10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5200" u="none">
          <a:ln>
            <a:noFill/>
          </a:ln>
          <a:solidFill>
            <a:srgbClr val="747676"/>
          </a:solidFill>
          <a:uFillTx/>
          <a:latin typeface="+mn-lt"/>
          <a:ea typeface="+mn-ea"/>
          <a:cs typeface="+mn-cs"/>
          <a:sym typeface="DIN Condensed"/>
        </a:defRPr>
      </a:lvl3pPr>
      <a:lvl4pPr marL="0" marR="0" indent="685800" algn="l" defTabSz="584200" rtl="0" latinLnBrk="0">
        <a:lnSpc>
          <a:spcPct val="10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5200" u="none">
          <a:ln>
            <a:noFill/>
          </a:ln>
          <a:solidFill>
            <a:srgbClr val="747676"/>
          </a:solidFill>
          <a:uFillTx/>
          <a:latin typeface="+mn-lt"/>
          <a:ea typeface="+mn-ea"/>
          <a:cs typeface="+mn-cs"/>
          <a:sym typeface="DIN Condensed"/>
        </a:defRPr>
      </a:lvl4pPr>
      <a:lvl5pPr marL="0" marR="0" indent="914400" algn="l" defTabSz="584200" rtl="0" latinLnBrk="0">
        <a:lnSpc>
          <a:spcPct val="10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5200" u="none">
          <a:ln>
            <a:noFill/>
          </a:ln>
          <a:solidFill>
            <a:srgbClr val="747676"/>
          </a:solidFill>
          <a:uFillTx/>
          <a:latin typeface="+mn-lt"/>
          <a:ea typeface="+mn-ea"/>
          <a:cs typeface="+mn-cs"/>
          <a:sym typeface="DIN Condensed"/>
        </a:defRPr>
      </a:lvl5pPr>
      <a:lvl6pPr marL="0" marR="0" indent="1143000" algn="l" defTabSz="584200" rtl="0" latinLnBrk="0">
        <a:lnSpc>
          <a:spcPct val="10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5200" u="none">
          <a:ln>
            <a:noFill/>
          </a:ln>
          <a:solidFill>
            <a:srgbClr val="747676"/>
          </a:solidFill>
          <a:uFillTx/>
          <a:latin typeface="+mn-lt"/>
          <a:ea typeface="+mn-ea"/>
          <a:cs typeface="+mn-cs"/>
          <a:sym typeface="DIN Condensed"/>
        </a:defRPr>
      </a:lvl6pPr>
      <a:lvl7pPr marL="0" marR="0" indent="1371600" algn="l" defTabSz="584200" rtl="0" latinLnBrk="0">
        <a:lnSpc>
          <a:spcPct val="10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5200" u="none">
          <a:ln>
            <a:noFill/>
          </a:ln>
          <a:solidFill>
            <a:srgbClr val="747676"/>
          </a:solidFill>
          <a:uFillTx/>
          <a:latin typeface="+mn-lt"/>
          <a:ea typeface="+mn-ea"/>
          <a:cs typeface="+mn-cs"/>
          <a:sym typeface="DIN Condensed"/>
        </a:defRPr>
      </a:lvl7pPr>
      <a:lvl8pPr marL="0" marR="0" indent="1600200" algn="l" defTabSz="584200" rtl="0" latinLnBrk="0">
        <a:lnSpc>
          <a:spcPct val="10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5200" u="none">
          <a:ln>
            <a:noFill/>
          </a:ln>
          <a:solidFill>
            <a:srgbClr val="747676"/>
          </a:solidFill>
          <a:uFillTx/>
          <a:latin typeface="+mn-lt"/>
          <a:ea typeface="+mn-ea"/>
          <a:cs typeface="+mn-cs"/>
          <a:sym typeface="DIN Condensed"/>
        </a:defRPr>
      </a:lvl8pPr>
      <a:lvl9pPr marL="0" marR="0" indent="1828800" algn="l" defTabSz="584200" rtl="0" latinLnBrk="0">
        <a:lnSpc>
          <a:spcPct val="10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5200" u="none">
          <a:ln>
            <a:noFill/>
          </a:ln>
          <a:solidFill>
            <a:srgbClr val="747676"/>
          </a:solidFill>
          <a:uFillTx/>
          <a:latin typeface="+mn-lt"/>
          <a:ea typeface="+mn-ea"/>
          <a:cs typeface="+mn-cs"/>
          <a:sym typeface="DIN Condensed"/>
        </a:defRPr>
      </a:lvl9pPr>
    </p:titleStyle>
    <p:bodyStyle>
      <a:lvl1pPr marL="469900" marR="0" indent="-469900" algn="l" defTabSz="584200" rtl="0" latinLnBrk="0">
        <a:lnSpc>
          <a:spcPct val="100000"/>
        </a:lnSpc>
        <a:spcBef>
          <a:spcPts val="1800"/>
        </a:spcBef>
        <a:spcAft>
          <a:spcPts val="0"/>
        </a:spcAft>
        <a:buClrTx/>
        <a:buSzPct val="75000"/>
        <a:buFont typeface="Zapf Dingbats"/>
        <a:buChar char="➤"/>
        <a:tabLst/>
        <a:defRPr b="0" baseline="0" cap="none" i="0" spc="0" strike="noStrike" sz="3200" u="none">
          <a:ln>
            <a:noFill/>
          </a:ln>
          <a:solidFill>
            <a:srgbClr val="5C5C5C"/>
          </a:solidFill>
          <a:uFillTx/>
          <a:latin typeface="Iowan Old Style Roman"/>
          <a:ea typeface="Iowan Old Style Roman"/>
          <a:cs typeface="Iowan Old Style Roman"/>
          <a:sym typeface="Iowan Old Style Roman"/>
        </a:defRPr>
      </a:lvl1pPr>
      <a:lvl2pPr marL="939800" marR="0" indent="-469900" algn="l" defTabSz="584200" rtl="0" latinLnBrk="0">
        <a:lnSpc>
          <a:spcPct val="100000"/>
        </a:lnSpc>
        <a:spcBef>
          <a:spcPts val="1800"/>
        </a:spcBef>
        <a:spcAft>
          <a:spcPts val="0"/>
        </a:spcAft>
        <a:buClrTx/>
        <a:buSzPct val="75000"/>
        <a:buFont typeface="Zapf Dingbats"/>
        <a:buChar char="➤"/>
        <a:tabLst/>
        <a:defRPr b="0" baseline="0" cap="none" i="0" spc="0" strike="noStrike" sz="3200" u="none">
          <a:ln>
            <a:noFill/>
          </a:ln>
          <a:solidFill>
            <a:srgbClr val="5C5C5C"/>
          </a:solidFill>
          <a:uFillTx/>
          <a:latin typeface="Iowan Old Style Roman"/>
          <a:ea typeface="Iowan Old Style Roman"/>
          <a:cs typeface="Iowan Old Style Roman"/>
          <a:sym typeface="Iowan Old Style Roman"/>
        </a:defRPr>
      </a:lvl2pPr>
      <a:lvl3pPr marL="1409700" marR="0" indent="-469900" algn="l" defTabSz="584200" rtl="0" latinLnBrk="0">
        <a:lnSpc>
          <a:spcPct val="100000"/>
        </a:lnSpc>
        <a:spcBef>
          <a:spcPts val="1800"/>
        </a:spcBef>
        <a:spcAft>
          <a:spcPts val="0"/>
        </a:spcAft>
        <a:buClrTx/>
        <a:buSzPct val="75000"/>
        <a:buFont typeface="Zapf Dingbats"/>
        <a:buChar char="➤"/>
        <a:tabLst/>
        <a:defRPr b="0" baseline="0" cap="none" i="0" spc="0" strike="noStrike" sz="3200" u="none">
          <a:ln>
            <a:noFill/>
          </a:ln>
          <a:solidFill>
            <a:srgbClr val="5C5C5C"/>
          </a:solidFill>
          <a:uFillTx/>
          <a:latin typeface="Iowan Old Style Roman"/>
          <a:ea typeface="Iowan Old Style Roman"/>
          <a:cs typeface="Iowan Old Style Roman"/>
          <a:sym typeface="Iowan Old Style Roman"/>
        </a:defRPr>
      </a:lvl3pPr>
      <a:lvl4pPr marL="1879600" marR="0" indent="-469900" algn="l" defTabSz="584200" rtl="0" latinLnBrk="0">
        <a:lnSpc>
          <a:spcPct val="100000"/>
        </a:lnSpc>
        <a:spcBef>
          <a:spcPts val="1800"/>
        </a:spcBef>
        <a:spcAft>
          <a:spcPts val="0"/>
        </a:spcAft>
        <a:buClrTx/>
        <a:buSzPct val="75000"/>
        <a:buFont typeface="Zapf Dingbats"/>
        <a:buChar char="➤"/>
        <a:tabLst/>
        <a:defRPr b="0" baseline="0" cap="none" i="0" spc="0" strike="noStrike" sz="3200" u="none">
          <a:ln>
            <a:noFill/>
          </a:ln>
          <a:solidFill>
            <a:srgbClr val="5C5C5C"/>
          </a:solidFill>
          <a:uFillTx/>
          <a:latin typeface="Iowan Old Style Roman"/>
          <a:ea typeface="Iowan Old Style Roman"/>
          <a:cs typeface="Iowan Old Style Roman"/>
          <a:sym typeface="Iowan Old Style Roman"/>
        </a:defRPr>
      </a:lvl4pPr>
      <a:lvl5pPr marL="2349500" marR="0" indent="-469900" algn="l" defTabSz="584200" rtl="0" latinLnBrk="0">
        <a:lnSpc>
          <a:spcPct val="100000"/>
        </a:lnSpc>
        <a:spcBef>
          <a:spcPts val="1800"/>
        </a:spcBef>
        <a:spcAft>
          <a:spcPts val="0"/>
        </a:spcAft>
        <a:buClrTx/>
        <a:buSzPct val="75000"/>
        <a:buFont typeface="Zapf Dingbats"/>
        <a:buChar char="➤"/>
        <a:tabLst/>
        <a:defRPr b="0" baseline="0" cap="none" i="0" spc="0" strike="noStrike" sz="3200" u="none">
          <a:ln>
            <a:noFill/>
          </a:ln>
          <a:solidFill>
            <a:srgbClr val="5C5C5C"/>
          </a:solidFill>
          <a:uFillTx/>
          <a:latin typeface="Iowan Old Style Roman"/>
          <a:ea typeface="Iowan Old Style Roman"/>
          <a:cs typeface="Iowan Old Style Roman"/>
          <a:sym typeface="Iowan Old Style Roman"/>
        </a:defRPr>
      </a:lvl5pPr>
      <a:lvl6pPr marL="2819400" marR="0" indent="-469900" algn="l" defTabSz="584200" rtl="0" latinLnBrk="0">
        <a:lnSpc>
          <a:spcPct val="100000"/>
        </a:lnSpc>
        <a:spcBef>
          <a:spcPts val="1800"/>
        </a:spcBef>
        <a:spcAft>
          <a:spcPts val="0"/>
        </a:spcAft>
        <a:buClrTx/>
        <a:buSzPct val="75000"/>
        <a:buFont typeface="Zapf Dingbats"/>
        <a:buChar char="➤"/>
        <a:tabLst/>
        <a:defRPr b="0" baseline="0" cap="none" i="0" spc="0" strike="noStrike" sz="3200" u="none">
          <a:ln>
            <a:noFill/>
          </a:ln>
          <a:solidFill>
            <a:srgbClr val="5C5C5C"/>
          </a:solidFill>
          <a:uFillTx/>
          <a:latin typeface="Iowan Old Style Roman"/>
          <a:ea typeface="Iowan Old Style Roman"/>
          <a:cs typeface="Iowan Old Style Roman"/>
          <a:sym typeface="Iowan Old Style Roman"/>
        </a:defRPr>
      </a:lvl6pPr>
      <a:lvl7pPr marL="3289300" marR="0" indent="-469900" algn="l" defTabSz="584200" rtl="0" latinLnBrk="0">
        <a:lnSpc>
          <a:spcPct val="100000"/>
        </a:lnSpc>
        <a:spcBef>
          <a:spcPts val="1800"/>
        </a:spcBef>
        <a:spcAft>
          <a:spcPts val="0"/>
        </a:spcAft>
        <a:buClrTx/>
        <a:buSzPct val="75000"/>
        <a:buFont typeface="Zapf Dingbats"/>
        <a:buChar char="➤"/>
        <a:tabLst/>
        <a:defRPr b="0" baseline="0" cap="none" i="0" spc="0" strike="noStrike" sz="3200" u="none">
          <a:ln>
            <a:noFill/>
          </a:ln>
          <a:solidFill>
            <a:srgbClr val="5C5C5C"/>
          </a:solidFill>
          <a:uFillTx/>
          <a:latin typeface="Iowan Old Style Roman"/>
          <a:ea typeface="Iowan Old Style Roman"/>
          <a:cs typeface="Iowan Old Style Roman"/>
          <a:sym typeface="Iowan Old Style Roman"/>
        </a:defRPr>
      </a:lvl7pPr>
      <a:lvl8pPr marL="3759200" marR="0" indent="-469900" algn="l" defTabSz="584200" rtl="0" latinLnBrk="0">
        <a:lnSpc>
          <a:spcPct val="100000"/>
        </a:lnSpc>
        <a:spcBef>
          <a:spcPts val="1800"/>
        </a:spcBef>
        <a:spcAft>
          <a:spcPts val="0"/>
        </a:spcAft>
        <a:buClrTx/>
        <a:buSzPct val="75000"/>
        <a:buFont typeface="Zapf Dingbats"/>
        <a:buChar char="➤"/>
        <a:tabLst/>
        <a:defRPr b="0" baseline="0" cap="none" i="0" spc="0" strike="noStrike" sz="3200" u="none">
          <a:ln>
            <a:noFill/>
          </a:ln>
          <a:solidFill>
            <a:srgbClr val="5C5C5C"/>
          </a:solidFill>
          <a:uFillTx/>
          <a:latin typeface="Iowan Old Style Roman"/>
          <a:ea typeface="Iowan Old Style Roman"/>
          <a:cs typeface="Iowan Old Style Roman"/>
          <a:sym typeface="Iowan Old Style Roman"/>
        </a:defRPr>
      </a:lvl8pPr>
      <a:lvl9pPr marL="4229100" marR="0" indent="-469900" algn="l" defTabSz="584200" rtl="0" latinLnBrk="0">
        <a:lnSpc>
          <a:spcPct val="100000"/>
        </a:lnSpc>
        <a:spcBef>
          <a:spcPts val="1800"/>
        </a:spcBef>
        <a:spcAft>
          <a:spcPts val="0"/>
        </a:spcAft>
        <a:buClrTx/>
        <a:buSzPct val="75000"/>
        <a:buFont typeface="Zapf Dingbats"/>
        <a:buChar char="➤"/>
        <a:tabLst/>
        <a:defRPr b="0" baseline="0" cap="none" i="0" spc="0" strike="noStrike" sz="3200" u="none">
          <a:ln>
            <a:noFill/>
          </a:ln>
          <a:solidFill>
            <a:srgbClr val="5C5C5C"/>
          </a:solidFill>
          <a:uFillTx/>
          <a:latin typeface="Iowan Old Style Roman"/>
          <a:ea typeface="Iowan Old Style Roman"/>
          <a:cs typeface="Iowan Old Style Roman"/>
          <a:sym typeface="Iowan Old Style Roman"/>
        </a:defRPr>
      </a:lvl9pPr>
    </p:bodyStyle>
    <p:otherStyle>
      <a:lvl1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1pPr>
      <a:lvl2pPr marL="0" marR="0" indent="2286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2pPr>
      <a:lvl3pPr marL="0" marR="0" indent="4572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3pPr>
      <a:lvl4pPr marL="0" marR="0" indent="6858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4pPr>
      <a:lvl5pPr marL="0" marR="0" indent="9144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5pPr>
      <a:lvl6pPr marL="0" marR="0" indent="11430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6pPr>
      <a:lvl7pPr marL="0" marR="0" indent="13716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7pPr>
      <a:lvl8pPr marL="0" marR="0" indent="16002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8pPr>
      <a:lvl9pPr marL="0" marR="0" indent="18288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tif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video" Target="../media/media1.mov"/><Relationship Id="rId3" Type="http://schemas.microsoft.com/office/2007/relationships/media" Target="../media/media1.mov"/><Relationship Id="rId4" Type="http://schemas.openxmlformats.org/officeDocument/2006/relationships/image" Target="../media/image1.pn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video" Target="../media/media2.mov"/><Relationship Id="rId3" Type="http://schemas.microsoft.com/office/2007/relationships/media" Target="../media/media2.mov"/><Relationship Id="rId4" Type="http://schemas.openxmlformats.org/officeDocument/2006/relationships/image" Target="../media/image2.pn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video" Target="../media/media3.mov"/><Relationship Id="rId3" Type="http://schemas.microsoft.com/office/2007/relationships/media" Target="../media/media3.mov"/><Relationship Id="rId4" Type="http://schemas.openxmlformats.org/officeDocument/2006/relationships/image" Target="../media/image3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/>
          <p:nvPr>
            <p:ph type="body" idx="13"/>
          </p:nvPr>
        </p:nvSpPr>
        <p:spPr>
          <a:prstGeom prst="line">
            <a:avLst/>
          </a:prstGeom>
        </p:spPr>
        <p:txBody>
          <a:bodyPr/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59" name="Shape 159"/>
          <p:cNvSpPr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 algn="r"/>
            <a:r>
              <a:t>Gravitational lensing</a:t>
            </a:r>
          </a:p>
          <a:p>
            <a:pPr algn="r">
              <a:defRPr sz="6400"/>
            </a:pPr>
            <a:r>
              <a:t>Lecture 9</a:t>
            </a:r>
          </a:p>
        </p:txBody>
      </p:sp>
      <p:sp>
        <p:nvSpPr>
          <p:cNvPr id="160" name="Shape 160"/>
          <p:cNvSpPr/>
          <p:nvPr>
            <p:ph type="subTitle" sz="half" idx="1"/>
          </p:nvPr>
        </p:nvSpPr>
        <p:spPr>
          <a:prstGeom prst="rect">
            <a:avLst/>
          </a:prstGeom>
        </p:spPr>
        <p:txBody>
          <a:bodyPr/>
          <a:lstStyle/>
          <a:p>
            <a:pPr algn="r"/>
            <a:r>
              <a:t>Docente: Massimo Meneghetti</a:t>
            </a:r>
          </a:p>
          <a:p>
            <a:pPr algn="r"/>
            <a:r>
              <a:t>AA 2015-2016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/>
          <p:nvPr>
            <p:ph type="body" idx="13"/>
          </p:nvPr>
        </p:nvSpPr>
        <p:spPr>
          <a:prstGeom prst="line">
            <a:avLst/>
          </a:prstGeom>
        </p:spPr>
        <p:txBody>
          <a:bodyPr/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63" name="Shape 16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43305">
              <a:spcBef>
                <a:spcPts val="2100"/>
              </a:spcBef>
              <a:defRPr sz="4836"/>
            </a:lvl1pPr>
          </a:lstStyle>
          <a:p>
            <a:pPr/>
            <a:r>
              <a:t>Today’s lecture</a:t>
            </a:r>
          </a:p>
        </p:txBody>
      </p:sp>
      <p:sp>
        <p:nvSpPr>
          <p:cNvPr id="164" name="Shape 164"/>
          <p:cNvSpPr/>
          <p:nvPr>
            <p:ph type="body" idx="1"/>
          </p:nvPr>
        </p:nvSpPr>
        <p:spPr>
          <a:xfrm>
            <a:off x="571500" y="1809750"/>
            <a:ext cx="11861800" cy="7226300"/>
          </a:xfrm>
          <a:prstGeom prst="rect">
            <a:avLst/>
          </a:prstGeom>
        </p:spPr>
        <p:txBody>
          <a:bodyPr/>
          <a:lstStyle/>
          <a:p>
            <a:pPr/>
            <a:r>
              <a:t>Lensing by point masses: observational signatures</a:t>
            </a:r>
          </a:p>
          <a:p>
            <a:pPr lvl="1">
              <a:defRPr strike="sngStrike"/>
            </a:pPr>
            <a:r>
              <a:t>photometric microlensing</a:t>
            </a:r>
          </a:p>
          <a:p>
            <a:pPr lvl="1"/>
            <a:r>
              <a:t>astrometric microlensing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/>
          <p:nvPr>
            <p:ph type="body" idx="13"/>
          </p:nvPr>
        </p:nvSpPr>
        <p:spPr>
          <a:prstGeom prst="line">
            <a:avLst/>
          </a:prstGeom>
        </p:spPr>
        <p:txBody>
          <a:bodyPr/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67" name="Shape 16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43305">
              <a:spcBef>
                <a:spcPts val="2100"/>
              </a:spcBef>
              <a:defRPr sz="4836"/>
            </a:lvl1pPr>
          </a:lstStyle>
          <a:p>
            <a:pPr/>
            <a:r>
              <a:t>IMAGE configurations during a  microlensing event</a:t>
            </a:r>
          </a:p>
        </p:txBody>
      </p:sp>
      <p:pic>
        <p:nvPicPr>
          <p:cNvPr id="168" name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38150" y="2787650"/>
            <a:ext cx="6616700" cy="5041900"/>
          </a:xfrm>
          <a:prstGeom prst="rect">
            <a:avLst/>
          </a:prstGeom>
          <a:ln w="12700">
            <a:miter lim="400000"/>
          </a:ln>
        </p:spPr>
      </p:pic>
      <p:sp>
        <p:nvSpPr>
          <p:cNvPr id="169" name="Shape 169"/>
          <p:cNvSpPr/>
          <p:nvPr/>
        </p:nvSpPr>
        <p:spPr>
          <a:xfrm>
            <a:off x="7176375" y="2044700"/>
            <a:ext cx="5054622" cy="1066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Image configuration during the microlensing  event.</a:t>
            </a:r>
          </a:p>
        </p:txBody>
      </p:sp>
      <p:sp>
        <p:nvSpPr>
          <p:cNvPr id="170" name="Shape 170"/>
          <p:cNvSpPr/>
          <p:nvPr/>
        </p:nvSpPr>
        <p:spPr>
          <a:xfrm>
            <a:off x="7265275" y="4343400"/>
            <a:ext cx="5054622" cy="1066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Source, Images and Lens are aligned at any time!</a:t>
            </a:r>
          </a:p>
        </p:txBody>
      </p:sp>
      <p:sp>
        <p:nvSpPr>
          <p:cNvPr id="171" name="Shape 171"/>
          <p:cNvSpPr/>
          <p:nvPr/>
        </p:nvSpPr>
        <p:spPr>
          <a:xfrm>
            <a:off x="661275" y="8686799"/>
            <a:ext cx="4953048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i="1" spc="16" sz="1600">
                <a:latin typeface="Iowan Old Style Bold"/>
                <a:ea typeface="Iowan Old Style Bold"/>
                <a:cs typeface="Iowan Old Style Bold"/>
                <a:sym typeface="Iowan Old Style Bold"/>
              </a:defRPr>
            </a:lvl1pPr>
          </a:lstStyle>
          <a:p>
            <a:pPr/>
            <a:r>
              <a:t>Gaudi,  2012, Ann. Rev. Astron. Astrophys. 50, 411 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/>
          <p:nvPr>
            <p:ph type="body" idx="13"/>
          </p:nvPr>
        </p:nvSpPr>
        <p:spPr>
          <a:prstGeom prst="line">
            <a:avLst/>
          </a:prstGeom>
        </p:spPr>
        <p:txBody>
          <a:bodyPr/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74" name="Shape 17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43305">
              <a:spcBef>
                <a:spcPts val="2100"/>
              </a:spcBef>
              <a:defRPr sz="4836"/>
            </a:lvl1pPr>
          </a:lstStyle>
          <a:p>
            <a:pPr/>
            <a:r>
              <a:t>IMAGE configurations during a  microlensing event</a:t>
            </a:r>
          </a:p>
        </p:txBody>
      </p:sp>
      <p:pic>
        <p:nvPicPr>
          <p:cNvPr id="175" name="point.mov"/>
          <p:cNvPicPr>
            <a:picLocks noChangeAspect="0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>
            <a:extLst/>
          </a:blip>
          <a:stretch>
            <a:fillRect/>
          </a:stretch>
        </p:blipFill>
        <p:spPr>
          <a:xfrm>
            <a:off x="3202285" y="2827287"/>
            <a:ext cx="6210301" cy="5943601"/>
          </a:xfrm>
          <a:prstGeom prst="rect">
            <a:avLst/>
          </a:prstGeom>
          <a:ln w="12700">
            <a:miter lim="400000"/>
          </a:ln>
        </p:spPr>
      </p:pic>
      <p:sp>
        <p:nvSpPr>
          <p:cNvPr id="176" name="Shape 176"/>
          <p:cNvSpPr/>
          <p:nvPr/>
        </p:nvSpPr>
        <p:spPr>
          <a:xfrm>
            <a:off x="9640175" y="8940799"/>
            <a:ext cx="3094638" cy="58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Courtesy of S. Gaudi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click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199999" fill="hold"/>
                                        <p:tgtEl>
                                          <p:spTgt spid="17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video fullScrn="0">
              <p:cMediaNode mute="0" showWhenStopped="1" numSld="1" vol="100000">
                <p:cTn id="7" fill="hold" display="0">
                  <p:stCondLst>
                    <p:cond delay="indefinite"/>
                  </p:stCondLst>
                </p:cTn>
                <p:tgtEl>
                  <p:spTgt spid="175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/>
          <p:nvPr>
            <p:ph type="body" idx="13"/>
          </p:nvPr>
        </p:nvSpPr>
        <p:spPr>
          <a:prstGeom prst="line">
            <a:avLst/>
          </a:prstGeom>
        </p:spPr>
        <p:txBody>
          <a:bodyPr/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79" name="Shape 17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43305">
              <a:spcBef>
                <a:spcPts val="2100"/>
              </a:spcBef>
              <a:defRPr sz="4836"/>
            </a:lvl1pPr>
          </a:lstStyle>
          <a:p>
            <a:pPr/>
            <a:r>
              <a:t>Astrometric microlensing (animation)</a:t>
            </a:r>
          </a:p>
        </p:txBody>
      </p:sp>
      <p:pic>
        <p:nvPicPr>
          <p:cNvPr id="180" name="centroid_l0.mov"/>
          <p:cNvPicPr>
            <a:picLocks noChangeAspect="0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>
            <a:extLst/>
          </a:blip>
          <a:stretch>
            <a:fillRect/>
          </a:stretch>
        </p:blipFill>
        <p:spPr>
          <a:xfrm>
            <a:off x="2159000" y="1701800"/>
            <a:ext cx="8686800" cy="7874000"/>
          </a:xfrm>
          <a:prstGeom prst="rect">
            <a:avLst/>
          </a:prstGeom>
          <a:ln w="12700">
            <a:miter lim="400000"/>
          </a:ln>
        </p:spPr>
      </p:pic>
      <p:sp>
        <p:nvSpPr>
          <p:cNvPr id="181" name="Shape 181"/>
          <p:cNvSpPr/>
          <p:nvPr/>
        </p:nvSpPr>
        <p:spPr>
          <a:xfrm>
            <a:off x="9640175" y="8940799"/>
            <a:ext cx="3094638" cy="58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Courtesy of S. Gaudi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click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99999" fill="hold"/>
                                        <p:tgtEl>
                                          <p:spTgt spid="18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video fullScrn="0">
              <p:cMediaNode mute="0" showWhenStopped="1" numSld="1" vol="100000">
                <p:cTn id="7" fill="hold" display="0">
                  <p:stCondLst>
                    <p:cond delay="indefinite"/>
                  </p:stCondLst>
                </p:cTn>
                <p:tgtEl>
                  <p:spTgt spid="180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/>
          <p:nvPr>
            <p:ph type="body" idx="13"/>
          </p:nvPr>
        </p:nvSpPr>
        <p:spPr>
          <a:prstGeom prst="line">
            <a:avLst/>
          </a:prstGeom>
        </p:spPr>
        <p:txBody>
          <a:bodyPr/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84" name="Shape 18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43305">
              <a:spcBef>
                <a:spcPts val="2100"/>
              </a:spcBef>
              <a:defRPr sz="4836"/>
            </a:lvl1pPr>
          </a:lstStyle>
          <a:p>
            <a:pPr/>
            <a:r>
              <a:t>Astrometric microlensing (animation)</a:t>
            </a:r>
          </a:p>
        </p:txBody>
      </p:sp>
      <p:pic>
        <p:nvPicPr>
          <p:cNvPr id="185" name="centroid_s0.mov"/>
          <p:cNvPicPr>
            <a:picLocks noChangeAspect="0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>
            <a:extLst/>
          </a:blip>
          <a:stretch>
            <a:fillRect/>
          </a:stretch>
        </p:blipFill>
        <p:spPr>
          <a:xfrm>
            <a:off x="2082800" y="1600200"/>
            <a:ext cx="8839200" cy="812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86" name="Shape 186"/>
          <p:cNvSpPr/>
          <p:nvPr/>
        </p:nvSpPr>
        <p:spPr>
          <a:xfrm>
            <a:off x="9640175" y="8940799"/>
            <a:ext cx="3094638" cy="58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Courtesy of S. Gaudi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click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99999" fill="hold"/>
                                        <p:tgtEl>
                                          <p:spTgt spid="18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video fullScrn="0">
              <p:cMediaNode mute="0" showWhenStopped="1" numSld="1" vol="100000">
                <p:cTn id="7" fill="hold" display="0">
                  <p:stCondLst>
                    <p:cond delay="indefinite"/>
                  </p:stCondLst>
                </p:cTn>
                <p:tgtEl>
                  <p:spTgt spid="185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New_Template9">
  <a:themeElements>
    <a:clrScheme name="New_Template9">
      <a:dk1>
        <a:srgbClr val="5C5C5C"/>
      </a:dk1>
      <a:lt1>
        <a:srgbClr val="FFFFFF"/>
      </a:lt1>
      <a:dk2>
        <a:srgbClr val="5C5C5C"/>
      </a:dk2>
      <a:lt2>
        <a:srgbClr val="CBCBCB"/>
      </a:lt2>
      <a:accent1>
        <a:srgbClr val="80989C"/>
      </a:accent1>
      <a:accent2>
        <a:srgbClr val="A8AB65"/>
      </a:accent2>
      <a:accent3>
        <a:srgbClr val="CBAC69"/>
      </a:accent3>
      <a:accent4>
        <a:srgbClr val="CF7330"/>
      </a:accent4>
      <a:accent5>
        <a:srgbClr val="B44C34"/>
      </a:accent5>
      <a:accent6>
        <a:srgbClr val="8C869B"/>
      </a:accent6>
      <a:hlink>
        <a:srgbClr val="0000FF"/>
      </a:hlink>
      <a:folHlink>
        <a:srgbClr val="FF00FF"/>
      </a:folHlink>
    </a:clrScheme>
    <a:fontScheme name="New_Template9">
      <a:majorFont>
        <a:latin typeface="DIN Condensed"/>
        <a:ea typeface="DIN Condensed"/>
        <a:cs typeface="DIN Condensed"/>
      </a:majorFont>
      <a:minorFont>
        <a:latin typeface="DIN Condensed"/>
        <a:ea typeface="DIN Condensed"/>
        <a:cs typeface="DIN Condensed"/>
      </a:minorFont>
    </a:fontScheme>
    <a:fmtScheme name="New_Template9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hueOff val="-522454"/>
            <a:satOff val="1153"/>
            <a:lumOff val="13444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DIN Alternate"/>
            <a:ea typeface="DIN Alternate"/>
            <a:cs typeface="DIN Alternate"/>
            <a:sym typeface="DIN Alternat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747676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584200" rtl="0" fontAlgn="auto" latinLnBrk="0" hangingPunct="0">
          <a:lnSpc>
            <a:spcPct val="100000"/>
          </a:lnSpc>
          <a:spcBef>
            <a:spcPts val="1400"/>
          </a:spcBef>
          <a:spcAft>
            <a:spcPts val="0"/>
          </a:spcAft>
          <a:buClrTx/>
          <a:buSzTx/>
          <a:buFontTx/>
          <a:buNone/>
          <a:tabLst/>
          <a:defRPr b="0" baseline="0" cap="none" i="0" spc="28" strike="noStrike" sz="2800" u="none" kumimoji="0" normalizeH="0">
            <a:ln>
              <a:noFill/>
            </a:ln>
            <a:solidFill>
              <a:srgbClr val="5C5C5C"/>
            </a:solidFill>
            <a:effectLst/>
            <a:uFillTx/>
            <a:latin typeface="Iowan Old Style Italic"/>
            <a:ea typeface="Iowan Old Style Italic"/>
            <a:cs typeface="Iowan Old Style Italic"/>
            <a:sym typeface="Iowan Old Style Italic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New_Template9">
  <a:themeElements>
    <a:clrScheme name="New_Template9">
      <a:dk1>
        <a:srgbClr val="000000"/>
      </a:dk1>
      <a:lt1>
        <a:srgbClr val="FFFFFF"/>
      </a:lt1>
      <a:dk2>
        <a:srgbClr val="5C5C5C"/>
      </a:dk2>
      <a:lt2>
        <a:srgbClr val="CBCBCB"/>
      </a:lt2>
      <a:accent1>
        <a:srgbClr val="80989C"/>
      </a:accent1>
      <a:accent2>
        <a:srgbClr val="A8AB65"/>
      </a:accent2>
      <a:accent3>
        <a:srgbClr val="CBAC69"/>
      </a:accent3>
      <a:accent4>
        <a:srgbClr val="CF7330"/>
      </a:accent4>
      <a:accent5>
        <a:srgbClr val="B44C34"/>
      </a:accent5>
      <a:accent6>
        <a:srgbClr val="8C869B"/>
      </a:accent6>
      <a:hlink>
        <a:srgbClr val="0000FF"/>
      </a:hlink>
      <a:folHlink>
        <a:srgbClr val="FF00FF"/>
      </a:folHlink>
    </a:clrScheme>
    <a:fontScheme name="New_Template9">
      <a:majorFont>
        <a:latin typeface="DIN Condensed"/>
        <a:ea typeface="DIN Condensed"/>
        <a:cs typeface="DIN Condensed"/>
      </a:majorFont>
      <a:minorFont>
        <a:latin typeface="DIN Condensed"/>
        <a:ea typeface="DIN Condensed"/>
        <a:cs typeface="DIN Condensed"/>
      </a:minorFont>
    </a:fontScheme>
    <a:fmtScheme name="New_Template9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hueOff val="-522454"/>
            <a:satOff val="1153"/>
            <a:lumOff val="13444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DIN Alternate"/>
            <a:ea typeface="DIN Alternate"/>
            <a:cs typeface="DIN Alternate"/>
            <a:sym typeface="DIN Alternat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747676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584200" rtl="0" fontAlgn="auto" latinLnBrk="0" hangingPunct="0">
          <a:lnSpc>
            <a:spcPct val="100000"/>
          </a:lnSpc>
          <a:spcBef>
            <a:spcPts val="1400"/>
          </a:spcBef>
          <a:spcAft>
            <a:spcPts val="0"/>
          </a:spcAft>
          <a:buClrTx/>
          <a:buSzTx/>
          <a:buFontTx/>
          <a:buNone/>
          <a:tabLst/>
          <a:defRPr b="0" baseline="0" cap="none" i="0" spc="28" strike="noStrike" sz="2800" u="none" kumimoji="0" normalizeH="0">
            <a:ln>
              <a:noFill/>
            </a:ln>
            <a:solidFill>
              <a:srgbClr val="5C5C5C"/>
            </a:solidFill>
            <a:effectLst/>
            <a:uFillTx/>
            <a:latin typeface="Iowan Old Style Italic"/>
            <a:ea typeface="Iowan Old Style Italic"/>
            <a:cs typeface="Iowan Old Style Italic"/>
            <a:sym typeface="Iowan Old Style Italic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